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68" r:id="rId2"/>
    <p:sldId id="269" r:id="rId3"/>
    <p:sldId id="278" r:id="rId4"/>
    <p:sldId id="277" r:id="rId5"/>
    <p:sldId id="257" r:id="rId6"/>
    <p:sldId id="280" r:id="rId7"/>
    <p:sldId id="279" r:id="rId8"/>
    <p:sldId id="270" r:id="rId9"/>
    <p:sldId id="258" r:id="rId10"/>
    <p:sldId id="281" r:id="rId11"/>
    <p:sldId id="282" r:id="rId12"/>
    <p:sldId id="271" r:id="rId13"/>
    <p:sldId id="283" r:id="rId14"/>
    <p:sldId id="284" r:id="rId15"/>
    <p:sldId id="285" r:id="rId16"/>
    <p:sldId id="272" r:id="rId17"/>
    <p:sldId id="261" r:id="rId18"/>
    <p:sldId id="286" r:id="rId19"/>
    <p:sldId id="287" r:id="rId20"/>
    <p:sldId id="273" r:id="rId21"/>
    <p:sldId id="267" r:id="rId22"/>
    <p:sldId id="290" r:id="rId23"/>
    <p:sldId id="291" r:id="rId24"/>
    <p:sldId id="289" r:id="rId25"/>
    <p:sldId id="292" r:id="rId26"/>
    <p:sldId id="274" r:id="rId27"/>
    <p:sldId id="266" r:id="rId28"/>
    <p:sldId id="293" r:id="rId29"/>
    <p:sldId id="294" r:id="rId30"/>
    <p:sldId id="275" r:id="rId31"/>
    <p:sldId id="260" r:id="rId32"/>
    <p:sldId id="262" r:id="rId33"/>
  </p:sldIdLst>
  <p:sldSz cx="9144000" cy="6858000" type="screen4x3"/>
  <p:notesSz cx="7102475" cy="1023302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5613" indent="15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2813" indent="15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0013" indent="15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7213" indent="15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p:cViewPr varScale="1">
        <p:scale>
          <a:sx n="99" d="100"/>
          <a:sy n="99" d="100"/>
        </p:scale>
        <p:origin x="1296"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3F3B44B-CFBD-BA0F-9FFF-F8E7292EC113}"/>
              </a:ext>
            </a:extLst>
          </p:cNvPr>
          <p:cNvSpPr>
            <a:spLocks noGrp="1"/>
          </p:cNvSpPr>
          <p:nvPr>
            <p:ph type="hdr" sz="quarter"/>
          </p:nvPr>
        </p:nvSpPr>
        <p:spPr>
          <a:xfrm>
            <a:off x="0" y="2"/>
            <a:ext cx="3077739" cy="511651"/>
          </a:xfrm>
          <a:prstGeom prst="rect">
            <a:avLst/>
          </a:prstGeom>
        </p:spPr>
        <p:txBody>
          <a:bodyPr vert="horz" lIns="99037" tIns="49520" rIns="99037" bIns="49520" rtlCol="0"/>
          <a:lstStyle>
            <a:lvl1pPr algn="l" eaLnBrk="1" hangingPunct="1">
              <a:defRPr sz="1300">
                <a:latin typeface="Arial" charset="0"/>
              </a:defRPr>
            </a:lvl1pPr>
          </a:lstStyle>
          <a:p>
            <a:pPr>
              <a:defRPr/>
            </a:pPr>
            <a:endParaRPr lang="en-US" sz="1000"/>
          </a:p>
        </p:txBody>
      </p:sp>
      <p:sp>
        <p:nvSpPr>
          <p:cNvPr id="3" name="Date Placeholder 2">
            <a:extLst>
              <a:ext uri="{FF2B5EF4-FFF2-40B4-BE49-F238E27FC236}">
                <a16:creationId xmlns:a16="http://schemas.microsoft.com/office/drawing/2014/main" id="{698062EF-1D0F-40CC-33E2-65052ED75CC3}"/>
              </a:ext>
            </a:extLst>
          </p:cNvPr>
          <p:cNvSpPr>
            <a:spLocks noGrp="1"/>
          </p:cNvSpPr>
          <p:nvPr>
            <p:ph type="dt" sz="quarter" idx="1"/>
          </p:nvPr>
        </p:nvSpPr>
        <p:spPr>
          <a:xfrm>
            <a:off x="4023094" y="2"/>
            <a:ext cx="3077739" cy="511651"/>
          </a:xfrm>
          <a:prstGeom prst="rect">
            <a:avLst/>
          </a:prstGeom>
        </p:spPr>
        <p:txBody>
          <a:bodyPr vert="horz" lIns="99037" tIns="49520" rIns="99037" bIns="49520" rtlCol="0"/>
          <a:lstStyle>
            <a:lvl1pPr algn="r" eaLnBrk="1" hangingPunct="1">
              <a:defRPr sz="1300">
                <a:latin typeface="Arial" charset="0"/>
              </a:defRPr>
            </a:lvl1pPr>
          </a:lstStyle>
          <a:p>
            <a:pPr>
              <a:defRPr/>
            </a:pPr>
            <a:r>
              <a:rPr lang="en-US" sz="1000"/>
              <a:t>9/29/2024 pm</a:t>
            </a:r>
          </a:p>
        </p:txBody>
      </p:sp>
      <p:sp>
        <p:nvSpPr>
          <p:cNvPr id="4" name="Footer Placeholder 3">
            <a:extLst>
              <a:ext uri="{FF2B5EF4-FFF2-40B4-BE49-F238E27FC236}">
                <a16:creationId xmlns:a16="http://schemas.microsoft.com/office/drawing/2014/main" id="{39FB1457-27FF-5063-FA49-762BEC7FC4CB}"/>
              </a:ext>
            </a:extLst>
          </p:cNvPr>
          <p:cNvSpPr>
            <a:spLocks noGrp="1"/>
          </p:cNvSpPr>
          <p:nvPr>
            <p:ph type="ftr" sz="quarter" idx="2"/>
          </p:nvPr>
        </p:nvSpPr>
        <p:spPr>
          <a:xfrm>
            <a:off x="0" y="9719599"/>
            <a:ext cx="3077739" cy="511651"/>
          </a:xfrm>
          <a:prstGeom prst="rect">
            <a:avLst/>
          </a:prstGeom>
        </p:spPr>
        <p:txBody>
          <a:bodyPr vert="horz" lIns="99037" tIns="49520" rIns="99037" bIns="49520" rtlCol="0" anchor="b"/>
          <a:lstStyle>
            <a:lvl1pPr algn="l" eaLnBrk="1" hangingPunct="1">
              <a:defRPr sz="1300">
                <a:latin typeface="Arial" charset="0"/>
              </a:defRPr>
            </a:lvl1pPr>
          </a:lstStyle>
          <a:p>
            <a:pPr>
              <a:defRPr/>
            </a:pPr>
            <a:r>
              <a:rPr lang="en-US" sz="1000"/>
              <a:t>Shawn Yon</a:t>
            </a:r>
          </a:p>
        </p:txBody>
      </p:sp>
      <p:sp>
        <p:nvSpPr>
          <p:cNvPr id="5" name="Slide Number Placeholder 4">
            <a:extLst>
              <a:ext uri="{FF2B5EF4-FFF2-40B4-BE49-F238E27FC236}">
                <a16:creationId xmlns:a16="http://schemas.microsoft.com/office/drawing/2014/main" id="{4D5AD00C-56E8-2A54-828E-DA0088095CD3}"/>
              </a:ext>
            </a:extLst>
          </p:cNvPr>
          <p:cNvSpPr>
            <a:spLocks noGrp="1"/>
          </p:cNvSpPr>
          <p:nvPr>
            <p:ph type="sldNum" sz="quarter" idx="3"/>
          </p:nvPr>
        </p:nvSpPr>
        <p:spPr>
          <a:xfrm>
            <a:off x="4023094" y="9719599"/>
            <a:ext cx="3077739" cy="511651"/>
          </a:xfrm>
          <a:prstGeom prst="rect">
            <a:avLst/>
          </a:prstGeom>
        </p:spPr>
        <p:txBody>
          <a:bodyPr vert="horz" wrap="square" lIns="99037" tIns="49520" rIns="99037" bIns="49520" numCol="1" anchor="b" anchorCtr="0" compatLnSpc="1">
            <a:prstTxWarp prst="textNoShape">
              <a:avLst/>
            </a:prstTxWarp>
          </a:bodyPr>
          <a:lstStyle>
            <a:lvl1pPr algn="r" eaLnBrk="1" hangingPunct="1">
              <a:defRPr sz="1300"/>
            </a:lvl1pPr>
          </a:lstStyle>
          <a:p>
            <a:pPr>
              <a:defRPr/>
            </a:pPr>
            <a:fld id="{7C9CE5FA-16A2-42A5-ADC4-43836DF096D5}" type="slidenum">
              <a:rPr lang="en-US" altLang="en-US" sz="1000"/>
              <a:pPr>
                <a:defRPr/>
              </a:pPr>
              <a:t>‹#›</a:t>
            </a:fld>
            <a:endParaRPr lang="en-US" alt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C0CD682-CB05-42C8-ECB9-DD45871BBCA1}"/>
              </a:ext>
            </a:extLst>
          </p:cNvPr>
          <p:cNvSpPr>
            <a:spLocks noGrp="1"/>
          </p:cNvSpPr>
          <p:nvPr>
            <p:ph type="hdr" sz="quarter"/>
          </p:nvPr>
        </p:nvSpPr>
        <p:spPr>
          <a:xfrm>
            <a:off x="0" y="2"/>
            <a:ext cx="3077739" cy="511651"/>
          </a:xfrm>
          <a:prstGeom prst="rect">
            <a:avLst/>
          </a:prstGeom>
        </p:spPr>
        <p:txBody>
          <a:bodyPr vert="horz" lIns="99037" tIns="49520" rIns="99037" bIns="49520" rtlCol="0"/>
          <a:lstStyle>
            <a:lvl1pPr algn="l" eaLnBrk="1" fontAlgn="auto" hangingPunct="1">
              <a:spcBef>
                <a:spcPts val="0"/>
              </a:spcBef>
              <a:spcAft>
                <a:spcPts val="0"/>
              </a:spcAft>
              <a:defRPr sz="1300">
                <a:latin typeface="+mn-lt"/>
              </a:defRPr>
            </a:lvl1pPr>
          </a:lstStyle>
          <a:p>
            <a:pPr>
              <a:defRPr/>
            </a:pPr>
            <a:endParaRPr lang="en-US"/>
          </a:p>
        </p:txBody>
      </p:sp>
      <p:sp>
        <p:nvSpPr>
          <p:cNvPr id="3" name="Date Placeholder 2">
            <a:extLst>
              <a:ext uri="{FF2B5EF4-FFF2-40B4-BE49-F238E27FC236}">
                <a16:creationId xmlns:a16="http://schemas.microsoft.com/office/drawing/2014/main" id="{C597414A-F6FF-7E57-3220-642EA0977843}"/>
              </a:ext>
            </a:extLst>
          </p:cNvPr>
          <p:cNvSpPr>
            <a:spLocks noGrp="1"/>
          </p:cNvSpPr>
          <p:nvPr>
            <p:ph type="dt" idx="1"/>
          </p:nvPr>
        </p:nvSpPr>
        <p:spPr>
          <a:xfrm>
            <a:off x="4023094" y="2"/>
            <a:ext cx="3077739" cy="511651"/>
          </a:xfrm>
          <a:prstGeom prst="rect">
            <a:avLst/>
          </a:prstGeom>
        </p:spPr>
        <p:txBody>
          <a:bodyPr vert="horz" lIns="99037" tIns="49520" rIns="99037" bIns="49520" rtlCol="0"/>
          <a:lstStyle>
            <a:lvl1pPr algn="r" eaLnBrk="1" fontAlgn="auto" hangingPunct="1">
              <a:spcBef>
                <a:spcPts val="0"/>
              </a:spcBef>
              <a:spcAft>
                <a:spcPts val="0"/>
              </a:spcAft>
              <a:defRPr sz="1300">
                <a:latin typeface="+mn-lt"/>
              </a:defRPr>
            </a:lvl1pPr>
          </a:lstStyle>
          <a:p>
            <a:pPr>
              <a:defRPr/>
            </a:pPr>
            <a:r>
              <a:rPr lang="en-US"/>
              <a:t>9/29/2024 pm</a:t>
            </a:r>
          </a:p>
        </p:txBody>
      </p:sp>
      <p:sp>
        <p:nvSpPr>
          <p:cNvPr id="4" name="Slide Image Placeholder 3">
            <a:extLst>
              <a:ext uri="{FF2B5EF4-FFF2-40B4-BE49-F238E27FC236}">
                <a16:creationId xmlns:a16="http://schemas.microsoft.com/office/drawing/2014/main" id="{EA7D1E70-61F1-E2EB-7A48-9ED0A77E1F10}"/>
              </a:ext>
            </a:extLst>
          </p:cNvPr>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37" tIns="49520" rIns="99037" bIns="49520" rtlCol="0" anchor="ctr"/>
          <a:lstStyle/>
          <a:p>
            <a:pPr lvl="0"/>
            <a:endParaRPr lang="en-US" noProof="0"/>
          </a:p>
        </p:txBody>
      </p:sp>
      <p:sp>
        <p:nvSpPr>
          <p:cNvPr id="5" name="Notes Placeholder 4">
            <a:extLst>
              <a:ext uri="{FF2B5EF4-FFF2-40B4-BE49-F238E27FC236}">
                <a16:creationId xmlns:a16="http://schemas.microsoft.com/office/drawing/2014/main" id="{6944B71C-D8C8-E7A9-CD57-29FA30965C24}"/>
              </a:ext>
            </a:extLst>
          </p:cNvPr>
          <p:cNvSpPr>
            <a:spLocks noGrp="1"/>
          </p:cNvSpPr>
          <p:nvPr>
            <p:ph type="body" sz="quarter" idx="3"/>
          </p:nvPr>
        </p:nvSpPr>
        <p:spPr>
          <a:xfrm>
            <a:off x="710248" y="4860689"/>
            <a:ext cx="5681980" cy="4604861"/>
          </a:xfrm>
          <a:prstGeom prst="rect">
            <a:avLst/>
          </a:prstGeom>
        </p:spPr>
        <p:txBody>
          <a:bodyPr vert="horz" lIns="99037" tIns="49520" rIns="99037" bIns="495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A6D53EB-07D1-E296-06FE-BAAF052C9014}"/>
              </a:ext>
            </a:extLst>
          </p:cNvPr>
          <p:cNvSpPr>
            <a:spLocks noGrp="1"/>
          </p:cNvSpPr>
          <p:nvPr>
            <p:ph type="ftr" sz="quarter" idx="4"/>
          </p:nvPr>
        </p:nvSpPr>
        <p:spPr>
          <a:xfrm>
            <a:off x="0" y="9719599"/>
            <a:ext cx="3077739" cy="511651"/>
          </a:xfrm>
          <a:prstGeom prst="rect">
            <a:avLst/>
          </a:prstGeom>
        </p:spPr>
        <p:txBody>
          <a:bodyPr vert="horz" lIns="99037" tIns="49520" rIns="99037" bIns="49520" rtlCol="0" anchor="b"/>
          <a:lstStyle>
            <a:lvl1pPr algn="l" eaLnBrk="1" fontAlgn="auto" hangingPunct="1">
              <a:spcBef>
                <a:spcPts val="0"/>
              </a:spcBef>
              <a:spcAft>
                <a:spcPts val="0"/>
              </a:spcAft>
              <a:defRPr sz="1300">
                <a:latin typeface="+mn-lt"/>
              </a:defRPr>
            </a:lvl1pPr>
          </a:lstStyle>
          <a:p>
            <a:pPr>
              <a:defRPr/>
            </a:pPr>
            <a:r>
              <a:rPr lang="en-US"/>
              <a:t>Shawn Yon</a:t>
            </a:r>
          </a:p>
        </p:txBody>
      </p:sp>
      <p:sp>
        <p:nvSpPr>
          <p:cNvPr id="7" name="Slide Number Placeholder 6">
            <a:extLst>
              <a:ext uri="{FF2B5EF4-FFF2-40B4-BE49-F238E27FC236}">
                <a16:creationId xmlns:a16="http://schemas.microsoft.com/office/drawing/2014/main" id="{DF98E197-88BA-1ECA-6B35-B29ED9EEDB97}"/>
              </a:ext>
            </a:extLst>
          </p:cNvPr>
          <p:cNvSpPr>
            <a:spLocks noGrp="1"/>
          </p:cNvSpPr>
          <p:nvPr>
            <p:ph type="sldNum" sz="quarter" idx="5"/>
          </p:nvPr>
        </p:nvSpPr>
        <p:spPr>
          <a:xfrm>
            <a:off x="4023094" y="9719599"/>
            <a:ext cx="3077739" cy="511651"/>
          </a:xfrm>
          <a:prstGeom prst="rect">
            <a:avLst/>
          </a:prstGeom>
        </p:spPr>
        <p:txBody>
          <a:bodyPr vert="horz" wrap="square" lIns="99037" tIns="49520" rIns="99037" bIns="49520"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2201FE1C-DF93-4496-82A9-03830D0B40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5886" algn="l" defTabSz="914354" rtl="0" eaLnBrk="1" latinLnBrk="0" hangingPunct="1">
      <a:defRPr sz="1200" kern="1200">
        <a:solidFill>
          <a:schemeClr val="tx1"/>
        </a:solidFill>
        <a:latin typeface="+mn-lt"/>
        <a:ea typeface="+mn-ea"/>
        <a:cs typeface="+mn-cs"/>
      </a:defRPr>
    </a:lvl6pPr>
    <a:lvl7pPr marL="2743063" algn="l" defTabSz="914354" rtl="0" eaLnBrk="1" latinLnBrk="0" hangingPunct="1">
      <a:defRPr sz="1200" kern="1200">
        <a:solidFill>
          <a:schemeClr val="tx1"/>
        </a:solidFill>
        <a:latin typeface="+mn-lt"/>
        <a:ea typeface="+mn-ea"/>
        <a:cs typeface="+mn-cs"/>
      </a:defRPr>
    </a:lvl7pPr>
    <a:lvl8pPr marL="3200240" algn="l" defTabSz="914354" rtl="0" eaLnBrk="1" latinLnBrk="0" hangingPunct="1">
      <a:defRPr sz="1200" kern="1200">
        <a:solidFill>
          <a:schemeClr val="tx1"/>
        </a:solidFill>
        <a:latin typeface="+mn-lt"/>
        <a:ea typeface="+mn-ea"/>
        <a:cs typeface="+mn-cs"/>
      </a:defRPr>
    </a:lvl8pPr>
    <a:lvl9pPr marL="3657417" algn="l" defTabSz="91435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DD3C5499-36CB-CC55-F78F-B0A8CE218F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A7BD3BE7-F6CB-209E-1EEB-6EC36965CC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4" name="Slide Number Placeholder 3">
            <a:extLst>
              <a:ext uri="{FF2B5EF4-FFF2-40B4-BE49-F238E27FC236}">
                <a16:creationId xmlns:a16="http://schemas.microsoft.com/office/drawing/2014/main" id="{F05E0B3B-D815-9DF9-6A61-D1E05F4E3C1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0FEAAA0-EB8B-441F-BB34-77EEADD94176}" type="slidenum">
              <a:rPr lang="en-US" altLang="en-US" smtClean="0"/>
              <a:pPr/>
              <a:t>1</a:t>
            </a:fld>
            <a:endParaRPr lang="en-US" altLang="en-US"/>
          </a:p>
        </p:txBody>
      </p:sp>
      <p:sp>
        <p:nvSpPr>
          <p:cNvPr id="2" name="Date Placeholder 1">
            <a:extLst>
              <a:ext uri="{FF2B5EF4-FFF2-40B4-BE49-F238E27FC236}">
                <a16:creationId xmlns:a16="http://schemas.microsoft.com/office/drawing/2014/main" id="{3F200323-52E6-C93E-1A69-E292EF16823F}"/>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D2A5DAB9-CF24-86F3-AEEF-D711CE08E223}"/>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76BC373C-280A-7409-DCC4-E632C1D668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CC567C39-7A8F-7E42-821F-7D40E241E6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996C6DE8-2569-B373-F22C-C07D4F2D4BC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B7EAA42C-B4F0-4726-96CD-CFBCB20AC9C7}" type="slidenum">
              <a:rPr lang="en-US" altLang="en-US" smtClean="0"/>
              <a:pPr/>
              <a:t>10</a:t>
            </a:fld>
            <a:endParaRPr lang="en-US" altLang="en-US"/>
          </a:p>
        </p:txBody>
      </p:sp>
      <p:sp>
        <p:nvSpPr>
          <p:cNvPr id="2" name="Date Placeholder 1">
            <a:extLst>
              <a:ext uri="{FF2B5EF4-FFF2-40B4-BE49-F238E27FC236}">
                <a16:creationId xmlns:a16="http://schemas.microsoft.com/office/drawing/2014/main" id="{FFC83E2F-F770-42FB-84F9-A9FC96764886}"/>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69C73E69-3658-BA0C-145C-0F142218082B}"/>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F18272F0-4AB8-89DE-3740-51975A7EFC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22226912-24C1-6F51-6F79-91E0FF8CDC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94FF8516-A6DE-5D7B-0E14-867CA54A4B3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BC442DF-70B4-4776-B942-1F6E186B993A}" type="slidenum">
              <a:rPr lang="en-US" altLang="en-US" smtClean="0"/>
              <a:pPr/>
              <a:t>11</a:t>
            </a:fld>
            <a:endParaRPr lang="en-US" altLang="en-US"/>
          </a:p>
        </p:txBody>
      </p:sp>
      <p:sp>
        <p:nvSpPr>
          <p:cNvPr id="2" name="Date Placeholder 1">
            <a:extLst>
              <a:ext uri="{FF2B5EF4-FFF2-40B4-BE49-F238E27FC236}">
                <a16:creationId xmlns:a16="http://schemas.microsoft.com/office/drawing/2014/main" id="{E4080FA8-E08C-2F29-D76B-C87F28FC5BC2}"/>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0CE255E4-8802-4F0B-645E-95E8228FC915}"/>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11A1B49-460E-D4D0-F37E-44AF6D5FEE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2AC0E95-76D6-F52E-8B07-E2A2465E03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7652" name="Slide Number Placeholder 3">
            <a:extLst>
              <a:ext uri="{FF2B5EF4-FFF2-40B4-BE49-F238E27FC236}">
                <a16:creationId xmlns:a16="http://schemas.microsoft.com/office/drawing/2014/main" id="{347FA4AE-522D-801B-3D4A-E1E2AC332EB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66A2A24-7478-4C73-96E7-7DE39231453E}" type="slidenum">
              <a:rPr lang="en-US" altLang="en-US" smtClean="0"/>
              <a:pPr/>
              <a:t>12</a:t>
            </a:fld>
            <a:endParaRPr lang="en-US" altLang="en-US"/>
          </a:p>
        </p:txBody>
      </p:sp>
      <p:sp>
        <p:nvSpPr>
          <p:cNvPr id="2" name="Date Placeholder 1">
            <a:extLst>
              <a:ext uri="{FF2B5EF4-FFF2-40B4-BE49-F238E27FC236}">
                <a16:creationId xmlns:a16="http://schemas.microsoft.com/office/drawing/2014/main" id="{53BCDF72-3480-1E46-333B-BB03A9373490}"/>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90FD697B-E273-A503-443B-C1B6BCC2AAF9}"/>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100567E8-509B-B630-B0C7-05B05FA277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262D3F6-B1EF-E6D0-5AC6-0F69EC292C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3D295D48-BF9C-EAF1-3D77-2DF41DD2BCA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1341251-E4AB-4014-A239-CF1F33A2B3F1}" type="slidenum">
              <a:rPr lang="en-US" altLang="en-US" smtClean="0"/>
              <a:pPr/>
              <a:t>13</a:t>
            </a:fld>
            <a:endParaRPr lang="en-US" altLang="en-US"/>
          </a:p>
        </p:txBody>
      </p:sp>
      <p:sp>
        <p:nvSpPr>
          <p:cNvPr id="2" name="Date Placeholder 1">
            <a:extLst>
              <a:ext uri="{FF2B5EF4-FFF2-40B4-BE49-F238E27FC236}">
                <a16:creationId xmlns:a16="http://schemas.microsoft.com/office/drawing/2014/main" id="{B1B600DD-4450-D4E3-B95B-5723893BC16B}"/>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55C8979A-F47C-C367-46BA-B25DB11A1D50}"/>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FF6DA88A-7739-CF43-E874-DCEF5F8590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5F9DABEC-DDBC-AC12-8F44-925C061CDE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7ABBCE1C-24E8-FAD4-003C-631782D8050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943D0D7-2C43-4155-9612-2F16040C2E49}" type="slidenum">
              <a:rPr lang="en-US" altLang="en-US" smtClean="0"/>
              <a:pPr/>
              <a:t>14</a:t>
            </a:fld>
            <a:endParaRPr lang="en-US" altLang="en-US"/>
          </a:p>
        </p:txBody>
      </p:sp>
      <p:sp>
        <p:nvSpPr>
          <p:cNvPr id="2" name="Date Placeholder 1">
            <a:extLst>
              <a:ext uri="{FF2B5EF4-FFF2-40B4-BE49-F238E27FC236}">
                <a16:creationId xmlns:a16="http://schemas.microsoft.com/office/drawing/2014/main" id="{F7263FB1-CB28-51BA-841D-39766D9A4975}"/>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9E7C4AD0-0F12-0DAF-5BC3-61C3500C68BF}"/>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1AC18AF6-9B5D-9585-A64B-73548F7FCC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21ED5E50-EDFA-9512-F840-52012C1BDB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C582C93F-4C23-8B9D-66A9-84C3A8A65F3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4DE8734-45B6-45D0-A7E6-FD27AA71FC9A}" type="slidenum">
              <a:rPr lang="en-US" altLang="en-US" smtClean="0"/>
              <a:pPr/>
              <a:t>15</a:t>
            </a:fld>
            <a:endParaRPr lang="en-US" altLang="en-US"/>
          </a:p>
        </p:txBody>
      </p:sp>
      <p:sp>
        <p:nvSpPr>
          <p:cNvPr id="2" name="Date Placeholder 1">
            <a:extLst>
              <a:ext uri="{FF2B5EF4-FFF2-40B4-BE49-F238E27FC236}">
                <a16:creationId xmlns:a16="http://schemas.microsoft.com/office/drawing/2014/main" id="{C7E218BC-FEF7-79AE-4C0D-ADC75B7C5B00}"/>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D8227636-5538-E56A-FD1A-F408F35FCF82}"/>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851DB2D5-D774-B7AB-540F-530DBD288D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4368A448-B987-C9E1-B964-9A02C52C32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5844" name="Slide Number Placeholder 3">
            <a:extLst>
              <a:ext uri="{FF2B5EF4-FFF2-40B4-BE49-F238E27FC236}">
                <a16:creationId xmlns:a16="http://schemas.microsoft.com/office/drawing/2014/main" id="{23BE8889-7AAA-0C8B-1D1C-C5C40E56371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4010A87-FF1D-4050-AA12-32ACA8B84953}" type="slidenum">
              <a:rPr lang="en-US" altLang="en-US" smtClean="0"/>
              <a:pPr/>
              <a:t>16</a:t>
            </a:fld>
            <a:endParaRPr lang="en-US" altLang="en-US"/>
          </a:p>
        </p:txBody>
      </p:sp>
      <p:sp>
        <p:nvSpPr>
          <p:cNvPr id="2" name="Date Placeholder 1">
            <a:extLst>
              <a:ext uri="{FF2B5EF4-FFF2-40B4-BE49-F238E27FC236}">
                <a16:creationId xmlns:a16="http://schemas.microsoft.com/office/drawing/2014/main" id="{9CF3D10E-3F34-FB4E-0C75-2624D66E709B}"/>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5B9574B6-FAD9-8649-6366-DA2C649D8428}"/>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A3C8E72A-2720-3452-1676-52FB971A83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6508885F-EB25-9EA2-1C68-C18AF4243F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CBD88744-7C47-5B38-D23C-785FD5BF006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2A3C33C-D308-428E-990F-52490FCCE3CF}" type="slidenum">
              <a:rPr lang="en-US" altLang="en-US" smtClean="0"/>
              <a:pPr/>
              <a:t>17</a:t>
            </a:fld>
            <a:endParaRPr lang="en-US" altLang="en-US"/>
          </a:p>
        </p:txBody>
      </p:sp>
      <p:sp>
        <p:nvSpPr>
          <p:cNvPr id="2" name="Date Placeholder 1">
            <a:extLst>
              <a:ext uri="{FF2B5EF4-FFF2-40B4-BE49-F238E27FC236}">
                <a16:creationId xmlns:a16="http://schemas.microsoft.com/office/drawing/2014/main" id="{CAEF5D32-43DE-14ED-D5EF-2102FFDF1ADE}"/>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5411CF94-034C-7E97-D998-71CBA4083EC4}"/>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02BA034D-1F21-4BE8-9496-ED86DB661F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5E720997-1FC8-2CCC-CE61-D8A4F1812F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1AB8801D-F4CB-861C-0823-1F15837EAE8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BB93000-8CBA-42CC-B57B-C895EE0D716D}" type="slidenum">
              <a:rPr lang="en-US" altLang="en-US" smtClean="0"/>
              <a:pPr/>
              <a:t>18</a:t>
            </a:fld>
            <a:endParaRPr lang="en-US" altLang="en-US"/>
          </a:p>
        </p:txBody>
      </p:sp>
      <p:sp>
        <p:nvSpPr>
          <p:cNvPr id="2" name="Date Placeholder 1">
            <a:extLst>
              <a:ext uri="{FF2B5EF4-FFF2-40B4-BE49-F238E27FC236}">
                <a16:creationId xmlns:a16="http://schemas.microsoft.com/office/drawing/2014/main" id="{ACFE7A7E-1146-D432-05D1-EB6720CE2D20}"/>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7A07ADBF-F8DF-65D9-6284-3094933855D2}"/>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A79A1A14-DD40-C747-BB39-22AA08924F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A2F49B0D-E5CE-2D40-067B-BACF304072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BDB37758-CA6E-44C4-D583-0B9B5926007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B1C575F0-A33D-4CA8-A099-144FA1DC59D9}" type="slidenum">
              <a:rPr lang="en-US" altLang="en-US" smtClean="0"/>
              <a:pPr/>
              <a:t>19</a:t>
            </a:fld>
            <a:endParaRPr lang="en-US" altLang="en-US"/>
          </a:p>
        </p:txBody>
      </p:sp>
      <p:sp>
        <p:nvSpPr>
          <p:cNvPr id="2" name="Date Placeholder 1">
            <a:extLst>
              <a:ext uri="{FF2B5EF4-FFF2-40B4-BE49-F238E27FC236}">
                <a16:creationId xmlns:a16="http://schemas.microsoft.com/office/drawing/2014/main" id="{983D2713-A8A8-9358-AAAA-61251541DCD0}"/>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B613565E-A195-4110-2BEB-2F4A61F8CF5C}"/>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7ABA556-8779-5899-1838-B4B94FE1EA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D4A1CAB-41D8-2296-68AA-52E9DA9597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72" name="Slide Number Placeholder 3">
            <a:extLst>
              <a:ext uri="{FF2B5EF4-FFF2-40B4-BE49-F238E27FC236}">
                <a16:creationId xmlns:a16="http://schemas.microsoft.com/office/drawing/2014/main" id="{7AFC344C-EE32-8C01-8D2D-B6FAF221FCB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BC0D7AD4-413C-4236-8532-AB3C2E8D07DF}" type="slidenum">
              <a:rPr lang="en-US" altLang="en-US" smtClean="0"/>
              <a:pPr/>
              <a:t>2</a:t>
            </a:fld>
            <a:endParaRPr lang="en-US" altLang="en-US"/>
          </a:p>
        </p:txBody>
      </p:sp>
      <p:sp>
        <p:nvSpPr>
          <p:cNvPr id="2" name="Date Placeholder 1">
            <a:extLst>
              <a:ext uri="{FF2B5EF4-FFF2-40B4-BE49-F238E27FC236}">
                <a16:creationId xmlns:a16="http://schemas.microsoft.com/office/drawing/2014/main" id="{46C82A32-EC02-D2D1-D82A-82EF05B17FE9}"/>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A5C49306-2193-839D-E07B-07501BF109D7}"/>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BC547A2C-87B7-A75B-E718-BC6BDB79B9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716087CB-3C40-2642-908A-A73616F2D4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4036" name="Slide Number Placeholder 3">
            <a:extLst>
              <a:ext uri="{FF2B5EF4-FFF2-40B4-BE49-F238E27FC236}">
                <a16:creationId xmlns:a16="http://schemas.microsoft.com/office/drawing/2014/main" id="{60357D54-F418-E86B-0FDB-28B62D0A0FF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A7AA83D-D12E-4240-97D6-6F45A83C162E}" type="slidenum">
              <a:rPr lang="en-US" altLang="en-US" smtClean="0"/>
              <a:pPr/>
              <a:t>20</a:t>
            </a:fld>
            <a:endParaRPr lang="en-US" altLang="en-US"/>
          </a:p>
        </p:txBody>
      </p:sp>
      <p:sp>
        <p:nvSpPr>
          <p:cNvPr id="2" name="Date Placeholder 1">
            <a:extLst>
              <a:ext uri="{FF2B5EF4-FFF2-40B4-BE49-F238E27FC236}">
                <a16:creationId xmlns:a16="http://schemas.microsoft.com/office/drawing/2014/main" id="{08E363C0-1213-2575-C825-A51AFC11833D}"/>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16F1F8F7-4369-6202-68BD-858684F379C0}"/>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58598BCE-DB18-2923-9DF1-BFA3C437B3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3E813E55-F936-3BB4-495D-EAD50B9CEA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A7A54F76-C439-4C2C-54E5-2ECDDE5929D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4D87648-93B4-4AD3-B073-B27C2E1F1FDC}" type="slidenum">
              <a:rPr lang="en-US" altLang="en-US" smtClean="0"/>
              <a:pPr/>
              <a:t>21</a:t>
            </a:fld>
            <a:endParaRPr lang="en-US" altLang="en-US"/>
          </a:p>
        </p:txBody>
      </p:sp>
      <p:sp>
        <p:nvSpPr>
          <p:cNvPr id="2" name="Date Placeholder 1">
            <a:extLst>
              <a:ext uri="{FF2B5EF4-FFF2-40B4-BE49-F238E27FC236}">
                <a16:creationId xmlns:a16="http://schemas.microsoft.com/office/drawing/2014/main" id="{050A9B64-8EB2-07B1-9486-31BFB25C6E06}"/>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EFFC56C9-68E2-3E77-142E-17B6535F1CB4}"/>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4948DA21-A3BF-440E-ADFF-B52CE2DFD5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D0571528-3DE4-ACFA-F00B-E28D208606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4EA5531B-0660-BFCC-5CDD-F0A70C6C30F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69B647E-7F62-4133-A987-A2A2B257F2C6}" type="slidenum">
              <a:rPr lang="en-US" altLang="en-US" smtClean="0"/>
              <a:pPr/>
              <a:t>22</a:t>
            </a:fld>
            <a:endParaRPr lang="en-US" altLang="en-US"/>
          </a:p>
        </p:txBody>
      </p:sp>
      <p:sp>
        <p:nvSpPr>
          <p:cNvPr id="2" name="Date Placeholder 1">
            <a:extLst>
              <a:ext uri="{FF2B5EF4-FFF2-40B4-BE49-F238E27FC236}">
                <a16:creationId xmlns:a16="http://schemas.microsoft.com/office/drawing/2014/main" id="{E9FA387E-EC99-CAD8-837B-C59869AFC736}"/>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BF5D24DA-5779-3E4D-3A86-171199D233CE}"/>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A0957F93-257C-DE75-6D4C-0A0C3059C6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080FA589-32DB-6D50-C8C4-E3CA806D74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97C47B19-CDEF-588C-095F-B4FB0556A45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4EC0161-B9BB-43C6-A42F-D77A1EFC3EB9}" type="slidenum">
              <a:rPr lang="en-US" altLang="en-US" smtClean="0"/>
              <a:pPr/>
              <a:t>23</a:t>
            </a:fld>
            <a:endParaRPr lang="en-US" altLang="en-US"/>
          </a:p>
        </p:txBody>
      </p:sp>
      <p:sp>
        <p:nvSpPr>
          <p:cNvPr id="2" name="Date Placeholder 1">
            <a:extLst>
              <a:ext uri="{FF2B5EF4-FFF2-40B4-BE49-F238E27FC236}">
                <a16:creationId xmlns:a16="http://schemas.microsoft.com/office/drawing/2014/main" id="{F7928AC1-82D8-87D4-45E5-71B778D05AA1}"/>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BCF6C0D9-4D46-F739-1F8D-8FB6BFEA1087}"/>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12688DCE-B840-47EC-1E24-570236FB9B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03B88174-06F3-4CD5-B293-ADF16B0B2A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F47EB016-4251-E844-4E94-3D4BC7BD207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D94FB4F-5DB3-4F5F-BA18-B3AF143D7676}" type="slidenum">
              <a:rPr lang="en-US" altLang="en-US" smtClean="0"/>
              <a:pPr/>
              <a:t>24</a:t>
            </a:fld>
            <a:endParaRPr lang="en-US" altLang="en-US"/>
          </a:p>
        </p:txBody>
      </p:sp>
      <p:sp>
        <p:nvSpPr>
          <p:cNvPr id="2" name="Date Placeholder 1">
            <a:extLst>
              <a:ext uri="{FF2B5EF4-FFF2-40B4-BE49-F238E27FC236}">
                <a16:creationId xmlns:a16="http://schemas.microsoft.com/office/drawing/2014/main" id="{89A4CC90-6903-56F6-0F5F-D5A959035465}"/>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5825634D-3821-11F1-B11E-2B224A1F3116}"/>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FC5275FA-340E-24C6-D34D-C8B46CFBFB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EF563638-F557-DFEC-2747-7C6C29361E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18E1C21C-E882-F299-1095-0B39159C98A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F4CBB5-2847-412F-9C1C-02E1C3EB288F}" type="slidenum">
              <a:rPr lang="en-US" altLang="en-US" smtClean="0"/>
              <a:pPr/>
              <a:t>25</a:t>
            </a:fld>
            <a:endParaRPr lang="en-US" altLang="en-US"/>
          </a:p>
        </p:txBody>
      </p:sp>
      <p:sp>
        <p:nvSpPr>
          <p:cNvPr id="2" name="Date Placeholder 1">
            <a:extLst>
              <a:ext uri="{FF2B5EF4-FFF2-40B4-BE49-F238E27FC236}">
                <a16:creationId xmlns:a16="http://schemas.microsoft.com/office/drawing/2014/main" id="{6658BBC7-DF0C-FF34-E5E3-72B24B02ACFB}"/>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C9648287-5D41-42FD-16DC-13EA9AF6F83C}"/>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B23C7A5C-48E6-CD71-B68F-56C166B76F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E33677F7-FB7D-B202-2329-0ECA803488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6324" name="Slide Number Placeholder 3">
            <a:extLst>
              <a:ext uri="{FF2B5EF4-FFF2-40B4-BE49-F238E27FC236}">
                <a16:creationId xmlns:a16="http://schemas.microsoft.com/office/drawing/2014/main" id="{C73B42E6-BF50-463A-E62D-B600D5DAAE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867A853-849D-4824-BA68-535522EFA8F7}" type="slidenum">
              <a:rPr lang="en-US" altLang="en-US" smtClean="0"/>
              <a:pPr/>
              <a:t>26</a:t>
            </a:fld>
            <a:endParaRPr lang="en-US" altLang="en-US"/>
          </a:p>
        </p:txBody>
      </p:sp>
      <p:sp>
        <p:nvSpPr>
          <p:cNvPr id="2" name="Date Placeholder 1">
            <a:extLst>
              <a:ext uri="{FF2B5EF4-FFF2-40B4-BE49-F238E27FC236}">
                <a16:creationId xmlns:a16="http://schemas.microsoft.com/office/drawing/2014/main" id="{21CC49A0-6F6A-8986-ACB1-26894C8C2413}"/>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C287429D-6E73-173F-E23E-C404E0B5BCF4}"/>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92B582C1-AE2A-6A73-0953-1E9A17DFB2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B702F0E9-D976-172C-7BDF-CFD378A7CF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DFB1509B-EF81-50BA-529E-810CE65459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255AA21-2BEC-417F-8E08-898FE97AC8B9}" type="slidenum">
              <a:rPr lang="en-US" altLang="en-US" smtClean="0"/>
              <a:pPr/>
              <a:t>27</a:t>
            </a:fld>
            <a:endParaRPr lang="en-US" altLang="en-US"/>
          </a:p>
        </p:txBody>
      </p:sp>
      <p:sp>
        <p:nvSpPr>
          <p:cNvPr id="2" name="Date Placeholder 1">
            <a:extLst>
              <a:ext uri="{FF2B5EF4-FFF2-40B4-BE49-F238E27FC236}">
                <a16:creationId xmlns:a16="http://schemas.microsoft.com/office/drawing/2014/main" id="{EA29835A-CB7B-DF21-F8F9-11588E6A620E}"/>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3CB5E262-E348-481D-4973-E36E98B67E5B}"/>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9331A3A1-5475-6277-FC88-F1AB6019A4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38130B94-C846-30EF-8760-CD7E0AD8E2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B30A2476-4DB0-7279-EC5E-249C81FFAB1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9B17888-3319-4FFD-931B-D2A40A3E69D8}" type="slidenum">
              <a:rPr lang="en-US" altLang="en-US" smtClean="0"/>
              <a:pPr/>
              <a:t>28</a:t>
            </a:fld>
            <a:endParaRPr lang="en-US" altLang="en-US"/>
          </a:p>
        </p:txBody>
      </p:sp>
      <p:sp>
        <p:nvSpPr>
          <p:cNvPr id="2" name="Date Placeholder 1">
            <a:extLst>
              <a:ext uri="{FF2B5EF4-FFF2-40B4-BE49-F238E27FC236}">
                <a16:creationId xmlns:a16="http://schemas.microsoft.com/office/drawing/2014/main" id="{7EF85C26-B107-5A32-AC37-18700F49D485}"/>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3D6F9556-9FD6-1AA3-75BC-FB38D7E04202}"/>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DAFCA4A7-F74A-F5EE-9BB0-DF338F7895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E4572A3E-BF55-4153-81E9-8ACF27D94C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D05CB3B5-7DA3-5322-B914-FCB4EB52227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07DBF01-6D20-481D-B390-BF0323127AAC}" type="slidenum">
              <a:rPr lang="en-US" altLang="en-US" smtClean="0"/>
              <a:pPr/>
              <a:t>29</a:t>
            </a:fld>
            <a:endParaRPr lang="en-US" altLang="en-US"/>
          </a:p>
        </p:txBody>
      </p:sp>
      <p:sp>
        <p:nvSpPr>
          <p:cNvPr id="2" name="Date Placeholder 1">
            <a:extLst>
              <a:ext uri="{FF2B5EF4-FFF2-40B4-BE49-F238E27FC236}">
                <a16:creationId xmlns:a16="http://schemas.microsoft.com/office/drawing/2014/main" id="{D6D5F1CD-3A06-9229-AC80-3CE570E3740A}"/>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B7E3D857-B48B-8D1F-C8D3-F141A0044C7C}"/>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688D861E-D218-5294-F014-F2C3B133A6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D9610FD2-1F7B-EC09-8FB6-081EA44EC4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220" name="Slide Number Placeholder 3">
            <a:extLst>
              <a:ext uri="{FF2B5EF4-FFF2-40B4-BE49-F238E27FC236}">
                <a16:creationId xmlns:a16="http://schemas.microsoft.com/office/drawing/2014/main" id="{386334D8-AE05-596D-4DE9-F26CFBD01D0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77E6FBA-7D21-4E76-9558-19772680BFC5}" type="slidenum">
              <a:rPr lang="en-US" altLang="en-US" smtClean="0"/>
              <a:pPr/>
              <a:t>3</a:t>
            </a:fld>
            <a:endParaRPr lang="en-US" altLang="en-US"/>
          </a:p>
        </p:txBody>
      </p:sp>
      <p:sp>
        <p:nvSpPr>
          <p:cNvPr id="2" name="Date Placeholder 1">
            <a:extLst>
              <a:ext uri="{FF2B5EF4-FFF2-40B4-BE49-F238E27FC236}">
                <a16:creationId xmlns:a16="http://schemas.microsoft.com/office/drawing/2014/main" id="{21CD4181-41A4-F29F-854C-4AA435CB8535}"/>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45523908-0328-6E6F-D898-DE206515E324}"/>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9FE0F2A4-24FC-402D-9CF1-0E87787499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B630F005-5BFA-6A31-BC95-3AD2E2BA76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4516" name="Slide Number Placeholder 3">
            <a:extLst>
              <a:ext uri="{FF2B5EF4-FFF2-40B4-BE49-F238E27FC236}">
                <a16:creationId xmlns:a16="http://schemas.microsoft.com/office/drawing/2014/main" id="{41A7D56B-32F5-7A43-B2B3-D33A0222648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B867713-441A-4FC1-AA4B-C2572A317B5E}" type="slidenum">
              <a:rPr lang="en-US" altLang="en-US" smtClean="0"/>
              <a:pPr/>
              <a:t>30</a:t>
            </a:fld>
            <a:endParaRPr lang="en-US" altLang="en-US"/>
          </a:p>
        </p:txBody>
      </p:sp>
      <p:sp>
        <p:nvSpPr>
          <p:cNvPr id="2" name="Date Placeholder 1">
            <a:extLst>
              <a:ext uri="{FF2B5EF4-FFF2-40B4-BE49-F238E27FC236}">
                <a16:creationId xmlns:a16="http://schemas.microsoft.com/office/drawing/2014/main" id="{0B498DD3-5B02-459F-FAC4-08705E15D73B}"/>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6C1C3847-CB26-E7EC-6BB3-9BCEFCF137E4}"/>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38A5D4DB-9BBE-E253-9810-444A33EFAB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256BA250-A56A-01C4-7EA9-B0E15EB5C0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7BBD1C37-9E36-44C1-014B-3485826ACB9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AF33C27-3591-4253-B6D5-D57B2AB12E50}" type="slidenum">
              <a:rPr lang="en-US" altLang="en-US" smtClean="0"/>
              <a:pPr/>
              <a:t>31</a:t>
            </a:fld>
            <a:endParaRPr lang="en-US" altLang="en-US"/>
          </a:p>
        </p:txBody>
      </p:sp>
      <p:sp>
        <p:nvSpPr>
          <p:cNvPr id="2" name="Date Placeholder 1">
            <a:extLst>
              <a:ext uri="{FF2B5EF4-FFF2-40B4-BE49-F238E27FC236}">
                <a16:creationId xmlns:a16="http://schemas.microsoft.com/office/drawing/2014/main" id="{CFE38EE3-6F03-D9E5-C89B-30B2DE0372DF}"/>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60A6BAF7-FAFD-F14A-9061-D91B3D033577}"/>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68981305-6E3F-CA04-A1EA-08B71667A2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CFC80E45-5324-34F4-E1BC-2AA4D40C1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C8461164-5725-94AF-0B0B-BB1B2D34E89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F3E78B6-C6DF-47C1-932F-6B80949FE942}" type="slidenum">
              <a:rPr lang="en-US" altLang="en-US" smtClean="0"/>
              <a:pPr/>
              <a:t>32</a:t>
            </a:fld>
            <a:endParaRPr lang="en-US" altLang="en-US"/>
          </a:p>
        </p:txBody>
      </p:sp>
      <p:sp>
        <p:nvSpPr>
          <p:cNvPr id="2" name="Date Placeholder 1">
            <a:extLst>
              <a:ext uri="{FF2B5EF4-FFF2-40B4-BE49-F238E27FC236}">
                <a16:creationId xmlns:a16="http://schemas.microsoft.com/office/drawing/2014/main" id="{2F071F08-C12A-D0ED-BE83-EC02AEB1BDC4}"/>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88B7D74A-2550-350A-2BDC-7B8C7819270C}"/>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3AE3C884-F74C-2B5C-E55D-8FD8AE1899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0D60EF23-0080-D1CC-77E1-75CF0C84D9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a:extLst>
              <a:ext uri="{FF2B5EF4-FFF2-40B4-BE49-F238E27FC236}">
                <a16:creationId xmlns:a16="http://schemas.microsoft.com/office/drawing/2014/main" id="{C13B0F1C-521B-AC9B-6339-21D99C44368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542D00D-51B1-4EBB-A2C3-F4FA39D0AAA8}" type="slidenum">
              <a:rPr lang="en-US" altLang="en-US" smtClean="0"/>
              <a:pPr/>
              <a:t>4</a:t>
            </a:fld>
            <a:endParaRPr lang="en-US" altLang="en-US"/>
          </a:p>
        </p:txBody>
      </p:sp>
      <p:sp>
        <p:nvSpPr>
          <p:cNvPr id="2" name="Date Placeholder 1">
            <a:extLst>
              <a:ext uri="{FF2B5EF4-FFF2-40B4-BE49-F238E27FC236}">
                <a16:creationId xmlns:a16="http://schemas.microsoft.com/office/drawing/2014/main" id="{C65791F0-0F43-06D5-34DD-8FDA82251860}"/>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8B1E95F2-A290-30BF-B169-094223A4CA1C}"/>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5F2FC31B-4A4C-8AAD-3BBD-9B122F116D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67EBBF54-4720-02A1-8806-9B11B9BEEE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7434FF4B-51B7-A57D-2EEC-FB81EC028B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35444F8-4FDF-4655-847E-46961711F5B8}" type="slidenum">
              <a:rPr lang="en-US" altLang="en-US" smtClean="0"/>
              <a:pPr/>
              <a:t>5</a:t>
            </a:fld>
            <a:endParaRPr lang="en-US" altLang="en-US"/>
          </a:p>
        </p:txBody>
      </p:sp>
      <p:sp>
        <p:nvSpPr>
          <p:cNvPr id="2" name="Date Placeholder 1">
            <a:extLst>
              <a:ext uri="{FF2B5EF4-FFF2-40B4-BE49-F238E27FC236}">
                <a16:creationId xmlns:a16="http://schemas.microsoft.com/office/drawing/2014/main" id="{7ED24B18-E947-806A-6B17-7727E9EAE96F}"/>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8E44EE3D-1F4D-293A-9E62-F4E0E9F105AD}"/>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61D6A8BE-4081-2E43-63B6-9CCE26C593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189DCEA0-E3DF-2448-D8C8-C3425ED04E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ACBA9672-5DB2-A7A1-7360-10D222CC1B2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F5ACD93-AD2D-4700-8D4F-16276BFB7616}" type="slidenum">
              <a:rPr lang="en-US" altLang="en-US" smtClean="0"/>
              <a:pPr/>
              <a:t>6</a:t>
            </a:fld>
            <a:endParaRPr lang="en-US" altLang="en-US"/>
          </a:p>
        </p:txBody>
      </p:sp>
      <p:sp>
        <p:nvSpPr>
          <p:cNvPr id="2" name="Date Placeholder 1">
            <a:extLst>
              <a:ext uri="{FF2B5EF4-FFF2-40B4-BE49-F238E27FC236}">
                <a16:creationId xmlns:a16="http://schemas.microsoft.com/office/drawing/2014/main" id="{36C670D8-C7D0-B5BA-E91E-01F384FB6BC7}"/>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68FE5B77-C295-4D64-FCF8-1959C752B888}"/>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F354589C-F491-697F-5B39-9DFCE73B50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DDF46847-FC06-2B16-9439-9A608A4196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D5557229-9204-C18B-0C82-68BFE26A46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5EAC900-A275-402E-B49F-F3851AECA581}" type="slidenum">
              <a:rPr lang="en-US" altLang="en-US" smtClean="0"/>
              <a:pPr/>
              <a:t>7</a:t>
            </a:fld>
            <a:endParaRPr lang="en-US" altLang="en-US"/>
          </a:p>
        </p:txBody>
      </p:sp>
      <p:sp>
        <p:nvSpPr>
          <p:cNvPr id="2" name="Date Placeholder 1">
            <a:extLst>
              <a:ext uri="{FF2B5EF4-FFF2-40B4-BE49-F238E27FC236}">
                <a16:creationId xmlns:a16="http://schemas.microsoft.com/office/drawing/2014/main" id="{55B0F82C-98C3-CE0E-66D1-5BF565A359E7}"/>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6866ECC7-DEFB-3565-04AE-EC766437CEDA}"/>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BEC7182A-D2CC-E815-2363-BD9E45D776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2C1F3166-225C-A4E3-492D-8A3B04A670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9460" name="Slide Number Placeholder 3">
            <a:extLst>
              <a:ext uri="{FF2B5EF4-FFF2-40B4-BE49-F238E27FC236}">
                <a16:creationId xmlns:a16="http://schemas.microsoft.com/office/drawing/2014/main" id="{8462108A-B570-9D3E-5DF7-7722E58F321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26F61DD-086B-47A0-A8CA-BEEA8AC49AD5}" type="slidenum">
              <a:rPr lang="en-US" altLang="en-US" smtClean="0"/>
              <a:pPr/>
              <a:t>8</a:t>
            </a:fld>
            <a:endParaRPr lang="en-US" altLang="en-US"/>
          </a:p>
        </p:txBody>
      </p:sp>
      <p:sp>
        <p:nvSpPr>
          <p:cNvPr id="2" name="Date Placeholder 1">
            <a:extLst>
              <a:ext uri="{FF2B5EF4-FFF2-40B4-BE49-F238E27FC236}">
                <a16:creationId xmlns:a16="http://schemas.microsoft.com/office/drawing/2014/main" id="{D86A83BF-70D3-49D7-B66C-C0AAB04F3661}"/>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AB991D32-DAF3-1BFC-1B7A-92696A91A970}"/>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670781E3-0D9F-1BC8-1AFA-36AC59D37A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466DA999-9E89-95FA-5691-ADFE2C7F52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66908C1F-FE76-0DE1-430F-C19A396C8B5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3602F6B-F17A-4F65-8DCA-43CACE1A3B21}" type="slidenum">
              <a:rPr lang="en-US" altLang="en-US" smtClean="0"/>
              <a:pPr/>
              <a:t>9</a:t>
            </a:fld>
            <a:endParaRPr lang="en-US" altLang="en-US"/>
          </a:p>
        </p:txBody>
      </p:sp>
      <p:sp>
        <p:nvSpPr>
          <p:cNvPr id="2" name="Date Placeholder 1">
            <a:extLst>
              <a:ext uri="{FF2B5EF4-FFF2-40B4-BE49-F238E27FC236}">
                <a16:creationId xmlns:a16="http://schemas.microsoft.com/office/drawing/2014/main" id="{3E8C4F80-D3A5-6006-FDFB-04B0BD74FB47}"/>
              </a:ext>
            </a:extLst>
          </p:cNvPr>
          <p:cNvSpPr>
            <a:spLocks noGrp="1"/>
          </p:cNvSpPr>
          <p:nvPr>
            <p:ph type="dt" idx="1"/>
          </p:nvPr>
        </p:nvSpPr>
        <p:spPr/>
        <p:txBody>
          <a:bodyPr/>
          <a:lstStyle/>
          <a:p>
            <a:pPr>
              <a:defRPr/>
            </a:pPr>
            <a:r>
              <a:rPr lang="en-US"/>
              <a:t>9/29/2024 pm</a:t>
            </a:r>
          </a:p>
        </p:txBody>
      </p:sp>
      <p:sp>
        <p:nvSpPr>
          <p:cNvPr id="3" name="Footer Placeholder 2">
            <a:extLst>
              <a:ext uri="{FF2B5EF4-FFF2-40B4-BE49-F238E27FC236}">
                <a16:creationId xmlns:a16="http://schemas.microsoft.com/office/drawing/2014/main" id="{8D63DFEE-59E6-FC7C-76E7-B848137DAE3A}"/>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77" indent="0" algn="ctr">
              <a:buNone/>
              <a:defRPr>
                <a:solidFill>
                  <a:schemeClr val="tx1">
                    <a:tint val="75000"/>
                  </a:schemeClr>
                </a:solidFill>
              </a:defRPr>
            </a:lvl2pPr>
            <a:lvl3pPr marL="914354" indent="0" algn="ctr">
              <a:buNone/>
              <a:defRPr>
                <a:solidFill>
                  <a:schemeClr val="tx1">
                    <a:tint val="75000"/>
                  </a:schemeClr>
                </a:solidFill>
              </a:defRPr>
            </a:lvl3pPr>
            <a:lvl4pPr marL="1371531"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7"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85B9D6A-02DB-155A-F32E-738691319C42}"/>
              </a:ext>
            </a:extLst>
          </p:cNvPr>
          <p:cNvSpPr>
            <a:spLocks noGrp="1"/>
          </p:cNvSpPr>
          <p:nvPr>
            <p:ph type="dt" sz="half" idx="10"/>
          </p:nvPr>
        </p:nvSpPr>
        <p:spPr/>
        <p:txBody>
          <a:bodyPr/>
          <a:lstStyle>
            <a:lvl1pPr>
              <a:defRPr/>
            </a:lvl1pPr>
          </a:lstStyle>
          <a:p>
            <a:pPr>
              <a:defRPr/>
            </a:pPr>
            <a:fld id="{561F4D13-BC30-440A-A7CB-02FFFB53AB8C}" type="datetimeFigureOut">
              <a:rPr lang="en-US"/>
              <a:pPr>
                <a:defRPr/>
              </a:pPr>
              <a:t>9/28/2024</a:t>
            </a:fld>
            <a:endParaRPr lang="en-US"/>
          </a:p>
        </p:txBody>
      </p:sp>
      <p:sp>
        <p:nvSpPr>
          <p:cNvPr id="5" name="Footer Placeholder 4">
            <a:extLst>
              <a:ext uri="{FF2B5EF4-FFF2-40B4-BE49-F238E27FC236}">
                <a16:creationId xmlns:a16="http://schemas.microsoft.com/office/drawing/2014/main" id="{21590F89-F89E-92DA-9C98-CF5B62A1BE9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5EBBFBE-BC73-9EA4-AC53-5D47CD1C9513}"/>
              </a:ext>
            </a:extLst>
          </p:cNvPr>
          <p:cNvSpPr>
            <a:spLocks noGrp="1"/>
          </p:cNvSpPr>
          <p:nvPr>
            <p:ph type="sldNum" sz="quarter" idx="12"/>
          </p:nvPr>
        </p:nvSpPr>
        <p:spPr/>
        <p:txBody>
          <a:bodyPr/>
          <a:lstStyle>
            <a:lvl1pPr>
              <a:defRPr/>
            </a:lvl1pPr>
          </a:lstStyle>
          <a:p>
            <a:pPr>
              <a:defRPr/>
            </a:pPr>
            <a:fld id="{FCE5BA63-9006-4743-9551-8DB48B23E3FA}" type="slidenum">
              <a:rPr lang="en-US" altLang="en-US"/>
              <a:pPr>
                <a:defRPr/>
              </a:pPr>
              <a:t>‹#›</a:t>
            </a:fld>
            <a:endParaRPr lang="en-US" altLang="en-US"/>
          </a:p>
        </p:txBody>
      </p:sp>
    </p:spTree>
    <p:extLst>
      <p:ext uri="{BB962C8B-B14F-4D97-AF65-F5344CB8AC3E}">
        <p14:creationId xmlns:p14="http://schemas.microsoft.com/office/powerpoint/2010/main" val="3450136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B8DE49-5215-14FF-14C1-ACF78FD04F66}"/>
              </a:ext>
            </a:extLst>
          </p:cNvPr>
          <p:cNvSpPr>
            <a:spLocks noGrp="1"/>
          </p:cNvSpPr>
          <p:nvPr>
            <p:ph type="dt" sz="half" idx="10"/>
          </p:nvPr>
        </p:nvSpPr>
        <p:spPr/>
        <p:txBody>
          <a:bodyPr/>
          <a:lstStyle>
            <a:lvl1pPr>
              <a:defRPr/>
            </a:lvl1pPr>
          </a:lstStyle>
          <a:p>
            <a:pPr>
              <a:defRPr/>
            </a:pPr>
            <a:fld id="{42B14DF1-D3B9-4CAB-B55D-242D6983FFD1}" type="datetimeFigureOut">
              <a:rPr lang="en-US"/>
              <a:pPr>
                <a:defRPr/>
              </a:pPr>
              <a:t>9/28/2024</a:t>
            </a:fld>
            <a:endParaRPr lang="en-US"/>
          </a:p>
        </p:txBody>
      </p:sp>
      <p:sp>
        <p:nvSpPr>
          <p:cNvPr id="5" name="Footer Placeholder 4">
            <a:extLst>
              <a:ext uri="{FF2B5EF4-FFF2-40B4-BE49-F238E27FC236}">
                <a16:creationId xmlns:a16="http://schemas.microsoft.com/office/drawing/2014/main" id="{8EFD3F1D-D30F-6012-E095-CFF8809416D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3F7198E-DB3C-DF8E-5EB1-5D78B46576F7}"/>
              </a:ext>
            </a:extLst>
          </p:cNvPr>
          <p:cNvSpPr>
            <a:spLocks noGrp="1"/>
          </p:cNvSpPr>
          <p:nvPr>
            <p:ph type="sldNum" sz="quarter" idx="12"/>
          </p:nvPr>
        </p:nvSpPr>
        <p:spPr/>
        <p:txBody>
          <a:bodyPr/>
          <a:lstStyle>
            <a:lvl1pPr>
              <a:defRPr/>
            </a:lvl1pPr>
          </a:lstStyle>
          <a:p>
            <a:pPr>
              <a:defRPr/>
            </a:pPr>
            <a:fld id="{D3667D43-7D11-4BE2-88E3-99D88858E579}" type="slidenum">
              <a:rPr lang="en-US" altLang="en-US"/>
              <a:pPr>
                <a:defRPr/>
              </a:pPr>
              <a:t>‹#›</a:t>
            </a:fld>
            <a:endParaRPr lang="en-US" altLang="en-US"/>
          </a:p>
        </p:txBody>
      </p:sp>
    </p:spTree>
    <p:extLst>
      <p:ext uri="{BB962C8B-B14F-4D97-AF65-F5344CB8AC3E}">
        <p14:creationId xmlns:p14="http://schemas.microsoft.com/office/powerpoint/2010/main" val="2910363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7946B7-9C2B-4B36-3870-B0BE7DAAB8C4}"/>
              </a:ext>
            </a:extLst>
          </p:cNvPr>
          <p:cNvSpPr>
            <a:spLocks noGrp="1"/>
          </p:cNvSpPr>
          <p:nvPr>
            <p:ph type="dt" sz="half" idx="10"/>
          </p:nvPr>
        </p:nvSpPr>
        <p:spPr/>
        <p:txBody>
          <a:bodyPr/>
          <a:lstStyle>
            <a:lvl1pPr>
              <a:defRPr/>
            </a:lvl1pPr>
          </a:lstStyle>
          <a:p>
            <a:pPr>
              <a:defRPr/>
            </a:pPr>
            <a:fld id="{C8FFBF2D-A4D9-42AE-97F7-5D1356239B2C}" type="datetimeFigureOut">
              <a:rPr lang="en-US"/>
              <a:pPr>
                <a:defRPr/>
              </a:pPr>
              <a:t>9/28/2024</a:t>
            </a:fld>
            <a:endParaRPr lang="en-US"/>
          </a:p>
        </p:txBody>
      </p:sp>
      <p:sp>
        <p:nvSpPr>
          <p:cNvPr id="5" name="Footer Placeholder 4">
            <a:extLst>
              <a:ext uri="{FF2B5EF4-FFF2-40B4-BE49-F238E27FC236}">
                <a16:creationId xmlns:a16="http://schemas.microsoft.com/office/drawing/2014/main" id="{99169574-BE99-89EF-9D82-100C94F842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C80699F-5940-4782-F3D4-1E52007C233D}"/>
              </a:ext>
            </a:extLst>
          </p:cNvPr>
          <p:cNvSpPr>
            <a:spLocks noGrp="1"/>
          </p:cNvSpPr>
          <p:nvPr>
            <p:ph type="sldNum" sz="quarter" idx="12"/>
          </p:nvPr>
        </p:nvSpPr>
        <p:spPr/>
        <p:txBody>
          <a:bodyPr/>
          <a:lstStyle>
            <a:lvl1pPr>
              <a:defRPr/>
            </a:lvl1pPr>
          </a:lstStyle>
          <a:p>
            <a:pPr>
              <a:defRPr/>
            </a:pPr>
            <a:fld id="{FF201F13-B668-4D38-AEFD-4C77D664A292}" type="slidenum">
              <a:rPr lang="en-US" altLang="en-US"/>
              <a:pPr>
                <a:defRPr/>
              </a:pPr>
              <a:t>‹#›</a:t>
            </a:fld>
            <a:endParaRPr lang="en-US" altLang="en-US"/>
          </a:p>
        </p:txBody>
      </p:sp>
    </p:spTree>
    <p:extLst>
      <p:ext uri="{BB962C8B-B14F-4D97-AF65-F5344CB8AC3E}">
        <p14:creationId xmlns:p14="http://schemas.microsoft.com/office/powerpoint/2010/main" val="652765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0078D7-80B5-E211-0390-4285CEF71767}"/>
              </a:ext>
            </a:extLst>
          </p:cNvPr>
          <p:cNvSpPr>
            <a:spLocks noGrp="1"/>
          </p:cNvSpPr>
          <p:nvPr>
            <p:ph type="dt" sz="half" idx="10"/>
          </p:nvPr>
        </p:nvSpPr>
        <p:spPr/>
        <p:txBody>
          <a:bodyPr/>
          <a:lstStyle>
            <a:lvl1pPr>
              <a:defRPr/>
            </a:lvl1pPr>
          </a:lstStyle>
          <a:p>
            <a:pPr>
              <a:defRPr/>
            </a:pPr>
            <a:fld id="{D36DAA65-F369-43CE-BE24-C430B9DDBDFA}" type="datetimeFigureOut">
              <a:rPr lang="en-US"/>
              <a:pPr>
                <a:defRPr/>
              </a:pPr>
              <a:t>9/28/2024</a:t>
            </a:fld>
            <a:endParaRPr lang="en-US"/>
          </a:p>
        </p:txBody>
      </p:sp>
      <p:sp>
        <p:nvSpPr>
          <p:cNvPr id="5" name="Footer Placeholder 4">
            <a:extLst>
              <a:ext uri="{FF2B5EF4-FFF2-40B4-BE49-F238E27FC236}">
                <a16:creationId xmlns:a16="http://schemas.microsoft.com/office/drawing/2014/main" id="{C3E9F886-CB72-070D-5C3D-F070D03D477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74B85D8-8709-9977-8853-5464D83AED98}"/>
              </a:ext>
            </a:extLst>
          </p:cNvPr>
          <p:cNvSpPr>
            <a:spLocks noGrp="1"/>
          </p:cNvSpPr>
          <p:nvPr>
            <p:ph type="sldNum" sz="quarter" idx="12"/>
          </p:nvPr>
        </p:nvSpPr>
        <p:spPr/>
        <p:txBody>
          <a:bodyPr/>
          <a:lstStyle>
            <a:lvl1pPr>
              <a:defRPr/>
            </a:lvl1pPr>
          </a:lstStyle>
          <a:p>
            <a:pPr>
              <a:defRPr/>
            </a:pPr>
            <a:fld id="{69234157-5DC3-42B7-B95F-E8FFFD77D01F}" type="slidenum">
              <a:rPr lang="en-US" altLang="en-US"/>
              <a:pPr>
                <a:defRPr/>
              </a:pPr>
              <a:t>‹#›</a:t>
            </a:fld>
            <a:endParaRPr lang="en-US" altLang="en-US"/>
          </a:p>
        </p:txBody>
      </p:sp>
    </p:spTree>
    <p:extLst>
      <p:ext uri="{BB962C8B-B14F-4D97-AF65-F5344CB8AC3E}">
        <p14:creationId xmlns:p14="http://schemas.microsoft.com/office/powerpoint/2010/main" val="3357020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77" indent="0">
              <a:buNone/>
              <a:defRPr sz="1800">
                <a:solidFill>
                  <a:schemeClr val="tx1">
                    <a:tint val="75000"/>
                  </a:schemeClr>
                </a:solidFill>
              </a:defRPr>
            </a:lvl2pPr>
            <a:lvl3pPr marL="914354" indent="0">
              <a:buNone/>
              <a:defRPr sz="1600">
                <a:solidFill>
                  <a:schemeClr val="tx1">
                    <a:tint val="75000"/>
                  </a:schemeClr>
                </a:solidFill>
              </a:defRPr>
            </a:lvl3pPr>
            <a:lvl4pPr marL="1371531"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3" indent="0">
              <a:buNone/>
              <a:defRPr sz="1400">
                <a:solidFill>
                  <a:schemeClr val="tx1">
                    <a:tint val="75000"/>
                  </a:schemeClr>
                </a:solidFill>
              </a:defRPr>
            </a:lvl7pPr>
            <a:lvl8pPr marL="3200240" indent="0">
              <a:buNone/>
              <a:defRPr sz="1400">
                <a:solidFill>
                  <a:schemeClr val="tx1">
                    <a:tint val="75000"/>
                  </a:schemeClr>
                </a:solidFill>
              </a:defRPr>
            </a:lvl8pPr>
            <a:lvl9pPr marL="3657417"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7DB8DA-9A73-2ECF-F0F0-07AE11D7411D}"/>
              </a:ext>
            </a:extLst>
          </p:cNvPr>
          <p:cNvSpPr>
            <a:spLocks noGrp="1"/>
          </p:cNvSpPr>
          <p:nvPr>
            <p:ph type="dt" sz="half" idx="10"/>
          </p:nvPr>
        </p:nvSpPr>
        <p:spPr/>
        <p:txBody>
          <a:bodyPr/>
          <a:lstStyle>
            <a:lvl1pPr>
              <a:defRPr/>
            </a:lvl1pPr>
          </a:lstStyle>
          <a:p>
            <a:pPr>
              <a:defRPr/>
            </a:pPr>
            <a:fld id="{0FC2D869-8229-468E-A02F-251C213A5D00}" type="datetimeFigureOut">
              <a:rPr lang="en-US"/>
              <a:pPr>
                <a:defRPr/>
              </a:pPr>
              <a:t>9/28/2024</a:t>
            </a:fld>
            <a:endParaRPr lang="en-US"/>
          </a:p>
        </p:txBody>
      </p:sp>
      <p:sp>
        <p:nvSpPr>
          <p:cNvPr id="5" name="Footer Placeholder 4">
            <a:extLst>
              <a:ext uri="{FF2B5EF4-FFF2-40B4-BE49-F238E27FC236}">
                <a16:creationId xmlns:a16="http://schemas.microsoft.com/office/drawing/2014/main" id="{7ADCA706-6F6E-E9C2-A7FB-042E747812D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D3A3F00-0631-212F-9539-2EFF0D43E549}"/>
              </a:ext>
            </a:extLst>
          </p:cNvPr>
          <p:cNvSpPr>
            <a:spLocks noGrp="1"/>
          </p:cNvSpPr>
          <p:nvPr>
            <p:ph type="sldNum" sz="quarter" idx="12"/>
          </p:nvPr>
        </p:nvSpPr>
        <p:spPr/>
        <p:txBody>
          <a:bodyPr/>
          <a:lstStyle>
            <a:lvl1pPr>
              <a:defRPr/>
            </a:lvl1pPr>
          </a:lstStyle>
          <a:p>
            <a:pPr>
              <a:defRPr/>
            </a:pPr>
            <a:fld id="{7BFBC0DF-B6E1-457C-B1D0-DE2B57F2A882}" type="slidenum">
              <a:rPr lang="en-US" altLang="en-US"/>
              <a:pPr>
                <a:defRPr/>
              </a:pPr>
              <a:t>‹#›</a:t>
            </a:fld>
            <a:endParaRPr lang="en-US" altLang="en-US"/>
          </a:p>
        </p:txBody>
      </p:sp>
    </p:spTree>
    <p:extLst>
      <p:ext uri="{BB962C8B-B14F-4D97-AF65-F5344CB8AC3E}">
        <p14:creationId xmlns:p14="http://schemas.microsoft.com/office/powerpoint/2010/main" val="1596714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957E67A-427C-17DD-44FD-6BC9862840AB}"/>
              </a:ext>
            </a:extLst>
          </p:cNvPr>
          <p:cNvSpPr>
            <a:spLocks noGrp="1"/>
          </p:cNvSpPr>
          <p:nvPr>
            <p:ph type="dt" sz="half" idx="10"/>
          </p:nvPr>
        </p:nvSpPr>
        <p:spPr/>
        <p:txBody>
          <a:bodyPr/>
          <a:lstStyle>
            <a:lvl1pPr>
              <a:defRPr/>
            </a:lvl1pPr>
          </a:lstStyle>
          <a:p>
            <a:pPr>
              <a:defRPr/>
            </a:pPr>
            <a:fld id="{374CAE91-3F69-41BC-B805-0A4186E35D74}" type="datetimeFigureOut">
              <a:rPr lang="en-US"/>
              <a:pPr>
                <a:defRPr/>
              </a:pPr>
              <a:t>9/28/2024</a:t>
            </a:fld>
            <a:endParaRPr lang="en-US"/>
          </a:p>
        </p:txBody>
      </p:sp>
      <p:sp>
        <p:nvSpPr>
          <p:cNvPr id="6" name="Footer Placeholder 4">
            <a:extLst>
              <a:ext uri="{FF2B5EF4-FFF2-40B4-BE49-F238E27FC236}">
                <a16:creationId xmlns:a16="http://schemas.microsoft.com/office/drawing/2014/main" id="{9F080EC5-5CA6-F4F0-15BB-8FD43F8C778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ED2CDE5-BDC3-45BE-82EE-6A615643DE0C}"/>
              </a:ext>
            </a:extLst>
          </p:cNvPr>
          <p:cNvSpPr>
            <a:spLocks noGrp="1"/>
          </p:cNvSpPr>
          <p:nvPr>
            <p:ph type="sldNum" sz="quarter" idx="12"/>
          </p:nvPr>
        </p:nvSpPr>
        <p:spPr/>
        <p:txBody>
          <a:bodyPr/>
          <a:lstStyle>
            <a:lvl1pPr>
              <a:defRPr/>
            </a:lvl1pPr>
          </a:lstStyle>
          <a:p>
            <a:pPr>
              <a:defRPr/>
            </a:pPr>
            <a:fld id="{63EFA7BF-9D4F-4F4E-9172-E2F185D79D09}" type="slidenum">
              <a:rPr lang="en-US" altLang="en-US"/>
              <a:pPr>
                <a:defRPr/>
              </a:pPr>
              <a:t>‹#›</a:t>
            </a:fld>
            <a:endParaRPr lang="en-US" altLang="en-US"/>
          </a:p>
        </p:txBody>
      </p:sp>
    </p:spTree>
    <p:extLst>
      <p:ext uri="{BB962C8B-B14F-4D97-AF65-F5344CB8AC3E}">
        <p14:creationId xmlns:p14="http://schemas.microsoft.com/office/powerpoint/2010/main" val="3203336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177" indent="0">
              <a:buNone/>
              <a:defRPr sz="2000" b="1"/>
            </a:lvl2pPr>
            <a:lvl3pPr marL="914354" indent="0">
              <a:buNone/>
              <a:defRPr sz="1800"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400" b="1"/>
            </a:lvl1pPr>
            <a:lvl2pPr marL="457177" indent="0">
              <a:buNone/>
              <a:defRPr sz="2000" b="1"/>
            </a:lvl2pPr>
            <a:lvl3pPr marL="914354" indent="0">
              <a:buNone/>
              <a:defRPr sz="1800"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6EADFD0-AC6A-D129-DC1A-F677CBADD1C4}"/>
              </a:ext>
            </a:extLst>
          </p:cNvPr>
          <p:cNvSpPr>
            <a:spLocks noGrp="1"/>
          </p:cNvSpPr>
          <p:nvPr>
            <p:ph type="dt" sz="half" idx="10"/>
          </p:nvPr>
        </p:nvSpPr>
        <p:spPr/>
        <p:txBody>
          <a:bodyPr/>
          <a:lstStyle>
            <a:lvl1pPr>
              <a:defRPr/>
            </a:lvl1pPr>
          </a:lstStyle>
          <a:p>
            <a:pPr>
              <a:defRPr/>
            </a:pPr>
            <a:fld id="{DA76C21B-ED9E-4632-8F81-A8E7A988A342}" type="datetimeFigureOut">
              <a:rPr lang="en-US"/>
              <a:pPr>
                <a:defRPr/>
              </a:pPr>
              <a:t>9/28/2024</a:t>
            </a:fld>
            <a:endParaRPr lang="en-US"/>
          </a:p>
        </p:txBody>
      </p:sp>
      <p:sp>
        <p:nvSpPr>
          <p:cNvPr id="8" name="Footer Placeholder 4">
            <a:extLst>
              <a:ext uri="{FF2B5EF4-FFF2-40B4-BE49-F238E27FC236}">
                <a16:creationId xmlns:a16="http://schemas.microsoft.com/office/drawing/2014/main" id="{8311A10A-105C-DEFF-7031-FB4ACA464D4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168014F-12DB-8056-6C6B-DDFECAE32E4F}"/>
              </a:ext>
            </a:extLst>
          </p:cNvPr>
          <p:cNvSpPr>
            <a:spLocks noGrp="1"/>
          </p:cNvSpPr>
          <p:nvPr>
            <p:ph type="sldNum" sz="quarter" idx="12"/>
          </p:nvPr>
        </p:nvSpPr>
        <p:spPr/>
        <p:txBody>
          <a:bodyPr/>
          <a:lstStyle>
            <a:lvl1pPr>
              <a:defRPr/>
            </a:lvl1pPr>
          </a:lstStyle>
          <a:p>
            <a:pPr>
              <a:defRPr/>
            </a:pPr>
            <a:fld id="{145C49A1-CC65-494F-8DE1-28D23DC52A7B}" type="slidenum">
              <a:rPr lang="en-US" altLang="en-US"/>
              <a:pPr>
                <a:defRPr/>
              </a:pPr>
              <a:t>‹#›</a:t>
            </a:fld>
            <a:endParaRPr lang="en-US" altLang="en-US"/>
          </a:p>
        </p:txBody>
      </p:sp>
    </p:spTree>
    <p:extLst>
      <p:ext uri="{BB962C8B-B14F-4D97-AF65-F5344CB8AC3E}">
        <p14:creationId xmlns:p14="http://schemas.microsoft.com/office/powerpoint/2010/main" val="2125441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42BE815-7DD0-7542-AA0A-9D77DADE1190}"/>
              </a:ext>
            </a:extLst>
          </p:cNvPr>
          <p:cNvSpPr>
            <a:spLocks noGrp="1"/>
          </p:cNvSpPr>
          <p:nvPr>
            <p:ph type="dt" sz="half" idx="10"/>
          </p:nvPr>
        </p:nvSpPr>
        <p:spPr/>
        <p:txBody>
          <a:bodyPr/>
          <a:lstStyle>
            <a:lvl1pPr>
              <a:defRPr/>
            </a:lvl1pPr>
          </a:lstStyle>
          <a:p>
            <a:pPr>
              <a:defRPr/>
            </a:pPr>
            <a:fld id="{49B9A840-B034-4328-8C4C-20043F9192C7}" type="datetimeFigureOut">
              <a:rPr lang="en-US"/>
              <a:pPr>
                <a:defRPr/>
              </a:pPr>
              <a:t>9/28/2024</a:t>
            </a:fld>
            <a:endParaRPr lang="en-US"/>
          </a:p>
        </p:txBody>
      </p:sp>
      <p:sp>
        <p:nvSpPr>
          <p:cNvPr id="4" name="Footer Placeholder 4">
            <a:extLst>
              <a:ext uri="{FF2B5EF4-FFF2-40B4-BE49-F238E27FC236}">
                <a16:creationId xmlns:a16="http://schemas.microsoft.com/office/drawing/2014/main" id="{ACF7C829-32E8-99E5-C4F3-EF4BC963AA0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73F0670-EFDC-6FDE-5A46-05ED53C91398}"/>
              </a:ext>
            </a:extLst>
          </p:cNvPr>
          <p:cNvSpPr>
            <a:spLocks noGrp="1"/>
          </p:cNvSpPr>
          <p:nvPr>
            <p:ph type="sldNum" sz="quarter" idx="12"/>
          </p:nvPr>
        </p:nvSpPr>
        <p:spPr/>
        <p:txBody>
          <a:bodyPr/>
          <a:lstStyle>
            <a:lvl1pPr>
              <a:defRPr/>
            </a:lvl1pPr>
          </a:lstStyle>
          <a:p>
            <a:pPr>
              <a:defRPr/>
            </a:pPr>
            <a:fld id="{08C68C02-A71A-400E-BDBA-15D124241E60}" type="slidenum">
              <a:rPr lang="en-US" altLang="en-US"/>
              <a:pPr>
                <a:defRPr/>
              </a:pPr>
              <a:t>‹#›</a:t>
            </a:fld>
            <a:endParaRPr lang="en-US" altLang="en-US"/>
          </a:p>
        </p:txBody>
      </p:sp>
    </p:spTree>
    <p:extLst>
      <p:ext uri="{BB962C8B-B14F-4D97-AF65-F5344CB8AC3E}">
        <p14:creationId xmlns:p14="http://schemas.microsoft.com/office/powerpoint/2010/main" val="1451526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C10E7BD-D0B9-8C7E-ECB0-D32165E1FCBB}"/>
              </a:ext>
            </a:extLst>
          </p:cNvPr>
          <p:cNvSpPr>
            <a:spLocks noGrp="1"/>
          </p:cNvSpPr>
          <p:nvPr>
            <p:ph type="dt" sz="half" idx="10"/>
          </p:nvPr>
        </p:nvSpPr>
        <p:spPr/>
        <p:txBody>
          <a:bodyPr/>
          <a:lstStyle>
            <a:lvl1pPr>
              <a:defRPr/>
            </a:lvl1pPr>
          </a:lstStyle>
          <a:p>
            <a:pPr>
              <a:defRPr/>
            </a:pPr>
            <a:fld id="{DBC30C40-5704-4E58-90A3-DAE108C96453}" type="datetimeFigureOut">
              <a:rPr lang="en-US"/>
              <a:pPr>
                <a:defRPr/>
              </a:pPr>
              <a:t>9/28/2024</a:t>
            </a:fld>
            <a:endParaRPr lang="en-US"/>
          </a:p>
        </p:txBody>
      </p:sp>
      <p:sp>
        <p:nvSpPr>
          <p:cNvPr id="3" name="Footer Placeholder 4">
            <a:extLst>
              <a:ext uri="{FF2B5EF4-FFF2-40B4-BE49-F238E27FC236}">
                <a16:creationId xmlns:a16="http://schemas.microsoft.com/office/drawing/2014/main" id="{C20F1EE5-35D6-E4BF-EE7D-555B947FDD9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E0A860D5-FA09-61BE-4229-7A8989508F7E}"/>
              </a:ext>
            </a:extLst>
          </p:cNvPr>
          <p:cNvSpPr>
            <a:spLocks noGrp="1"/>
          </p:cNvSpPr>
          <p:nvPr>
            <p:ph type="sldNum" sz="quarter" idx="12"/>
          </p:nvPr>
        </p:nvSpPr>
        <p:spPr/>
        <p:txBody>
          <a:bodyPr/>
          <a:lstStyle>
            <a:lvl1pPr>
              <a:defRPr/>
            </a:lvl1pPr>
          </a:lstStyle>
          <a:p>
            <a:pPr>
              <a:defRPr/>
            </a:pPr>
            <a:fld id="{B0F45F74-A2CD-44F0-A4CF-9A232106A112}" type="slidenum">
              <a:rPr lang="en-US" altLang="en-US"/>
              <a:pPr>
                <a:defRPr/>
              </a:pPr>
              <a:t>‹#›</a:t>
            </a:fld>
            <a:endParaRPr lang="en-US" altLang="en-US"/>
          </a:p>
        </p:txBody>
      </p:sp>
    </p:spTree>
    <p:extLst>
      <p:ext uri="{BB962C8B-B14F-4D97-AF65-F5344CB8AC3E}">
        <p14:creationId xmlns:p14="http://schemas.microsoft.com/office/powerpoint/2010/main" val="3112411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77" indent="0">
              <a:buNone/>
              <a:defRPr sz="1200"/>
            </a:lvl2pPr>
            <a:lvl3pPr marL="914354" indent="0">
              <a:buNone/>
              <a:defRPr sz="1000"/>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C7F29BF-94B4-C54F-4A9B-E857D65A91F1}"/>
              </a:ext>
            </a:extLst>
          </p:cNvPr>
          <p:cNvSpPr>
            <a:spLocks noGrp="1"/>
          </p:cNvSpPr>
          <p:nvPr>
            <p:ph type="dt" sz="half" idx="10"/>
          </p:nvPr>
        </p:nvSpPr>
        <p:spPr/>
        <p:txBody>
          <a:bodyPr/>
          <a:lstStyle>
            <a:lvl1pPr>
              <a:defRPr/>
            </a:lvl1pPr>
          </a:lstStyle>
          <a:p>
            <a:pPr>
              <a:defRPr/>
            </a:pPr>
            <a:fld id="{49D20BCE-758A-45C8-9DA5-A3AAE65F1AA4}" type="datetimeFigureOut">
              <a:rPr lang="en-US"/>
              <a:pPr>
                <a:defRPr/>
              </a:pPr>
              <a:t>9/28/2024</a:t>
            </a:fld>
            <a:endParaRPr lang="en-US"/>
          </a:p>
        </p:txBody>
      </p:sp>
      <p:sp>
        <p:nvSpPr>
          <p:cNvPr id="6" name="Footer Placeholder 4">
            <a:extLst>
              <a:ext uri="{FF2B5EF4-FFF2-40B4-BE49-F238E27FC236}">
                <a16:creationId xmlns:a16="http://schemas.microsoft.com/office/drawing/2014/main" id="{ACFF7973-25BE-D832-31A5-6AF43FB59FA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0269D43-18F6-1948-6122-C469FAD5BA10}"/>
              </a:ext>
            </a:extLst>
          </p:cNvPr>
          <p:cNvSpPr>
            <a:spLocks noGrp="1"/>
          </p:cNvSpPr>
          <p:nvPr>
            <p:ph type="sldNum" sz="quarter" idx="12"/>
          </p:nvPr>
        </p:nvSpPr>
        <p:spPr/>
        <p:txBody>
          <a:bodyPr/>
          <a:lstStyle>
            <a:lvl1pPr>
              <a:defRPr/>
            </a:lvl1pPr>
          </a:lstStyle>
          <a:p>
            <a:pPr>
              <a:defRPr/>
            </a:pPr>
            <a:fld id="{57EB7D21-16CD-4869-B290-3D739F49BDB0}" type="slidenum">
              <a:rPr lang="en-US" altLang="en-US"/>
              <a:pPr>
                <a:defRPr/>
              </a:pPr>
              <a:t>‹#›</a:t>
            </a:fld>
            <a:endParaRPr lang="en-US" altLang="en-US"/>
          </a:p>
        </p:txBody>
      </p:sp>
    </p:spTree>
    <p:extLst>
      <p:ext uri="{BB962C8B-B14F-4D97-AF65-F5344CB8AC3E}">
        <p14:creationId xmlns:p14="http://schemas.microsoft.com/office/powerpoint/2010/main" val="2643405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77" indent="0">
              <a:buNone/>
              <a:defRPr sz="1200"/>
            </a:lvl2pPr>
            <a:lvl3pPr marL="914354" indent="0">
              <a:buNone/>
              <a:defRPr sz="1000"/>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D3B7839-5731-3EBE-6FC8-4CF747E75721}"/>
              </a:ext>
            </a:extLst>
          </p:cNvPr>
          <p:cNvSpPr>
            <a:spLocks noGrp="1"/>
          </p:cNvSpPr>
          <p:nvPr>
            <p:ph type="dt" sz="half" idx="10"/>
          </p:nvPr>
        </p:nvSpPr>
        <p:spPr/>
        <p:txBody>
          <a:bodyPr/>
          <a:lstStyle>
            <a:lvl1pPr>
              <a:defRPr/>
            </a:lvl1pPr>
          </a:lstStyle>
          <a:p>
            <a:pPr>
              <a:defRPr/>
            </a:pPr>
            <a:fld id="{CBE41BC2-0F5B-4808-80C8-9DA470F23748}" type="datetimeFigureOut">
              <a:rPr lang="en-US"/>
              <a:pPr>
                <a:defRPr/>
              </a:pPr>
              <a:t>9/28/2024</a:t>
            </a:fld>
            <a:endParaRPr lang="en-US"/>
          </a:p>
        </p:txBody>
      </p:sp>
      <p:sp>
        <p:nvSpPr>
          <p:cNvPr id="6" name="Footer Placeholder 4">
            <a:extLst>
              <a:ext uri="{FF2B5EF4-FFF2-40B4-BE49-F238E27FC236}">
                <a16:creationId xmlns:a16="http://schemas.microsoft.com/office/drawing/2014/main" id="{8F51D609-4CFE-4F02-1E54-35F4076B802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33D1CA7-8991-DAE9-C6FE-B49ABD90E03E}"/>
              </a:ext>
            </a:extLst>
          </p:cNvPr>
          <p:cNvSpPr>
            <a:spLocks noGrp="1"/>
          </p:cNvSpPr>
          <p:nvPr>
            <p:ph type="sldNum" sz="quarter" idx="12"/>
          </p:nvPr>
        </p:nvSpPr>
        <p:spPr/>
        <p:txBody>
          <a:bodyPr/>
          <a:lstStyle>
            <a:lvl1pPr>
              <a:defRPr/>
            </a:lvl1pPr>
          </a:lstStyle>
          <a:p>
            <a:pPr>
              <a:defRPr/>
            </a:pPr>
            <a:fld id="{595B5A94-B7FC-4907-AE57-16E47C9ED7F3}" type="slidenum">
              <a:rPr lang="en-US" altLang="en-US"/>
              <a:pPr>
                <a:defRPr/>
              </a:pPr>
              <a:t>‹#›</a:t>
            </a:fld>
            <a:endParaRPr lang="en-US" altLang="en-US"/>
          </a:p>
        </p:txBody>
      </p:sp>
    </p:spTree>
    <p:extLst>
      <p:ext uri="{BB962C8B-B14F-4D97-AF65-F5344CB8AC3E}">
        <p14:creationId xmlns:p14="http://schemas.microsoft.com/office/powerpoint/2010/main" val="3705436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E005F"/>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BB09787-E62B-00A7-F0A9-A99C0B9D9DD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ACB584B-5E82-C486-5568-B34184308A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9685DF5-3BF0-39FA-0C34-04E2BC5B38E2}"/>
              </a:ext>
            </a:extLst>
          </p:cNvPr>
          <p:cNvSpPr>
            <a:spLocks noGrp="1"/>
          </p:cNvSpPr>
          <p:nvPr>
            <p:ph type="dt" sz="half" idx="2"/>
          </p:nvPr>
        </p:nvSpPr>
        <p:spPr>
          <a:xfrm>
            <a:off x="457200" y="6356350"/>
            <a:ext cx="2133600" cy="365125"/>
          </a:xfrm>
          <a:prstGeom prst="rect">
            <a:avLst/>
          </a:prstGeom>
        </p:spPr>
        <p:txBody>
          <a:bodyPr vert="horz" lIns="91436" tIns="45718" rIns="91436" bIns="45718"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4A7ACFD-FA6F-4082-A9C2-E67410764671}" type="datetimeFigureOut">
              <a:rPr lang="en-US"/>
              <a:pPr>
                <a:defRPr/>
              </a:pPr>
              <a:t>9/28/2024</a:t>
            </a:fld>
            <a:endParaRPr lang="en-US"/>
          </a:p>
        </p:txBody>
      </p:sp>
      <p:sp>
        <p:nvSpPr>
          <p:cNvPr id="5" name="Footer Placeholder 4">
            <a:extLst>
              <a:ext uri="{FF2B5EF4-FFF2-40B4-BE49-F238E27FC236}">
                <a16:creationId xmlns:a16="http://schemas.microsoft.com/office/drawing/2014/main" id="{88C8C842-6D17-8E18-8178-304A6C949384}"/>
              </a:ext>
            </a:extLst>
          </p:cNvPr>
          <p:cNvSpPr>
            <a:spLocks noGrp="1"/>
          </p:cNvSpPr>
          <p:nvPr>
            <p:ph type="ftr" sz="quarter" idx="3"/>
          </p:nvPr>
        </p:nvSpPr>
        <p:spPr>
          <a:xfrm>
            <a:off x="3124200" y="6356350"/>
            <a:ext cx="2895600" cy="365125"/>
          </a:xfrm>
          <a:prstGeom prst="rect">
            <a:avLst/>
          </a:prstGeom>
        </p:spPr>
        <p:txBody>
          <a:bodyPr vert="horz" lIns="91436" tIns="45718" rIns="91436" bIns="45718"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09B76664-2648-2197-35D6-467B983A45C5}"/>
              </a:ext>
            </a:extLst>
          </p:cNvPr>
          <p:cNvSpPr>
            <a:spLocks noGrp="1"/>
          </p:cNvSpPr>
          <p:nvPr>
            <p:ph type="sldNum" sz="quarter" idx="4"/>
          </p:nvPr>
        </p:nvSpPr>
        <p:spPr>
          <a:xfrm>
            <a:off x="6553200" y="6356350"/>
            <a:ext cx="2133600" cy="365125"/>
          </a:xfrm>
          <a:prstGeom prst="rect">
            <a:avLst/>
          </a:prstGeom>
        </p:spPr>
        <p:txBody>
          <a:bodyPr vert="horz" wrap="square" lIns="91436" tIns="45718" rIns="91436" bIns="45718"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31372D2C-813D-4F01-9020-E3A56CADEA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77" algn="ctr" rtl="0" fontAlgn="base">
        <a:spcBef>
          <a:spcPct val="0"/>
        </a:spcBef>
        <a:spcAft>
          <a:spcPct val="0"/>
        </a:spcAft>
        <a:defRPr sz="4400">
          <a:solidFill>
            <a:schemeClr val="tx1"/>
          </a:solidFill>
          <a:latin typeface="Calibri" pitchFamily="34" charset="0"/>
        </a:defRPr>
      </a:lvl6pPr>
      <a:lvl7pPr marL="914354" algn="ctr" rtl="0" fontAlgn="base">
        <a:spcBef>
          <a:spcPct val="0"/>
        </a:spcBef>
        <a:spcAft>
          <a:spcPct val="0"/>
        </a:spcAft>
        <a:defRPr sz="4400">
          <a:solidFill>
            <a:schemeClr val="tx1"/>
          </a:solidFill>
          <a:latin typeface="Calibri" pitchFamily="34" charset="0"/>
        </a:defRPr>
      </a:lvl7pPr>
      <a:lvl8pPr marL="1371531" algn="ctr" rtl="0" fontAlgn="base">
        <a:spcBef>
          <a:spcPct val="0"/>
        </a:spcBef>
        <a:spcAft>
          <a:spcPct val="0"/>
        </a:spcAft>
        <a:defRPr sz="4400">
          <a:solidFill>
            <a:schemeClr val="tx1"/>
          </a:solidFill>
          <a:latin typeface="Calibri" pitchFamily="34" charset="0"/>
        </a:defRPr>
      </a:lvl8pPr>
      <a:lvl9pPr marL="1828709" algn="ctr" rtl="0" fontAlgn="base">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474"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51"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8"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5"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7"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1"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3"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7"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Narrow passage.jpg">
            <a:extLst>
              <a:ext uri="{FF2B5EF4-FFF2-40B4-BE49-F238E27FC236}">
                <a16:creationId xmlns:a16="http://schemas.microsoft.com/office/drawing/2014/main" id="{BFF75433-520E-B2D4-9BC5-371E866D8FD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2743200"/>
            <a:ext cx="3200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Subtitle 2">
            <a:extLst>
              <a:ext uri="{FF2B5EF4-FFF2-40B4-BE49-F238E27FC236}">
                <a16:creationId xmlns:a16="http://schemas.microsoft.com/office/drawing/2014/main" id="{2F9CE094-EF09-6E6E-B7A8-1120163516BD}"/>
              </a:ext>
            </a:extLst>
          </p:cNvPr>
          <p:cNvSpPr>
            <a:spLocks noGrp="1"/>
          </p:cNvSpPr>
          <p:nvPr>
            <p:ph type="subTitle" idx="1"/>
          </p:nvPr>
        </p:nvSpPr>
        <p:spPr>
          <a:xfrm>
            <a:off x="228600" y="1295400"/>
            <a:ext cx="8534400" cy="2133600"/>
          </a:xfrm>
        </p:spPr>
        <p:txBody>
          <a:bodyPr/>
          <a:lstStyle/>
          <a:p>
            <a:pPr algn="l" eaLnBrk="1" hangingPunct="1"/>
            <a:r>
              <a:rPr lang="en-US" altLang="en-US" sz="2200" b="1" dirty="0">
                <a:solidFill>
                  <a:srgbClr val="FFFF00"/>
                </a:solidFill>
                <a:latin typeface="Arial" panose="020B0604020202020204" pitchFamily="34" charset="0"/>
                <a:cs typeface="Arial" panose="020B0604020202020204" pitchFamily="34" charset="0"/>
              </a:rPr>
              <a:t>Introduction</a:t>
            </a:r>
            <a:r>
              <a:rPr lang="en-US" altLang="en-US" sz="2200" dirty="0">
                <a:solidFill>
                  <a:srgbClr val="FFFF00"/>
                </a:solidFill>
                <a:latin typeface="Arial" panose="020B0604020202020204" pitchFamily="34" charset="0"/>
                <a:cs typeface="Arial" panose="020B0604020202020204" pitchFamily="34" charset="0"/>
              </a:rPr>
              <a:t>: “</a:t>
            </a:r>
            <a:r>
              <a:rPr lang="en-US" altLang="en-US" sz="2200" b="1" dirty="0">
                <a:solidFill>
                  <a:srgbClr val="FFFF00"/>
                </a:solidFill>
                <a:latin typeface="Arial" panose="020B0604020202020204" pitchFamily="34" charset="0"/>
                <a:cs typeface="Arial" panose="020B0604020202020204" pitchFamily="34" charset="0"/>
              </a:rPr>
              <a:t>Enter by the narrow gate. For the gate is wide and the way is easy that leads to destruction, and those who enter by it are many. For the gate is narrow and the way is hard that leads to life, and those who find it are few.”</a:t>
            </a:r>
          </a:p>
          <a:p>
            <a:pPr algn="l" eaLnBrk="1" hangingPunct="1"/>
            <a:r>
              <a:rPr lang="en-US" altLang="en-US" sz="2200" b="1" dirty="0">
                <a:solidFill>
                  <a:srgbClr val="FFFF00"/>
                </a:solidFill>
                <a:latin typeface="Arial" panose="020B0604020202020204" pitchFamily="34" charset="0"/>
                <a:cs typeface="Arial" panose="020B0604020202020204" pitchFamily="34" charset="0"/>
              </a:rPr>
              <a:t>Matthew 7:13-14</a:t>
            </a:r>
          </a:p>
        </p:txBody>
      </p:sp>
      <p:sp>
        <p:nvSpPr>
          <p:cNvPr id="4100" name="Title 1">
            <a:extLst>
              <a:ext uri="{FF2B5EF4-FFF2-40B4-BE49-F238E27FC236}">
                <a16:creationId xmlns:a16="http://schemas.microsoft.com/office/drawing/2014/main" id="{5F278C32-F162-DC4C-EFC1-20A38C2F9825}"/>
              </a:ext>
            </a:extLst>
          </p:cNvPr>
          <p:cNvSpPr>
            <a:spLocks noGrp="1"/>
          </p:cNvSpPr>
          <p:nvPr>
            <p:ph type="ctrTitle"/>
          </p:nvPr>
        </p:nvSpPr>
        <p:spPr>
          <a:xfrm>
            <a:off x="685800" y="228600"/>
            <a:ext cx="7772400" cy="838200"/>
          </a:xfrm>
          <a:ln w="38100">
            <a:solidFill>
              <a:srgbClr val="FFFF00"/>
            </a:solidFill>
            <a:miter lim="800000"/>
            <a:headEnd/>
            <a:tailEnd/>
          </a:ln>
        </p:spPr>
        <p:txBody>
          <a:bodyPr/>
          <a:lstStyle/>
          <a:p>
            <a:pPr eaLnBrk="1" hangingPunct="1"/>
            <a:r>
              <a:rPr lang="en-US" altLang="en-US" b="1">
                <a:solidFill>
                  <a:srgbClr val="FFFF00"/>
                </a:solidFill>
                <a:latin typeface="Arial" panose="020B0604020202020204" pitchFamily="34" charset="0"/>
                <a:cs typeface="Arial" panose="020B0604020202020204" pitchFamily="34" charset="0"/>
              </a:rPr>
              <a:t>THE NARROW WAY</a:t>
            </a:r>
            <a:endParaRPr lang="en-US" altLang="en-US">
              <a:solidFill>
                <a:srgbClr val="FFFF00"/>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602334D9-B5B3-B36A-3CFD-63970199EE4E}"/>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5123" name="Content Placeholder 2">
            <a:extLst>
              <a:ext uri="{FF2B5EF4-FFF2-40B4-BE49-F238E27FC236}">
                <a16:creationId xmlns:a16="http://schemas.microsoft.com/office/drawing/2014/main" id="{F8472834-5732-CB2C-75B7-248DEFB142CE}"/>
              </a:ext>
            </a:extLst>
          </p:cNvPr>
          <p:cNvSpPr>
            <a:spLocks noGrp="1"/>
          </p:cNvSpPr>
          <p:nvPr>
            <p:ph idx="1"/>
          </p:nvPr>
        </p:nvSpPr>
        <p:spPr>
          <a:xfrm>
            <a:off x="76200" y="1524000"/>
            <a:ext cx="8991600" cy="4191913"/>
          </a:xfrm>
        </p:spPr>
        <p:txBody>
          <a:bodyPr>
            <a:spAutoFit/>
          </a:bodyPr>
          <a:lstStyle/>
          <a:p>
            <a:pPr marL="0" indent="0">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Do you think one must believe in Jesus as the Way?</a:t>
            </a:r>
          </a:p>
          <a:p>
            <a:pPr marL="0" indent="0" algn="ctr">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Acts 4:12</a:t>
            </a:r>
          </a:p>
          <a:p>
            <a:pPr marL="0" indent="0" algn="ctr">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 </a:t>
            </a:r>
            <a:r>
              <a:rPr lang="en-US" altLang="en-US" sz="3600" dirty="0">
                <a:solidFill>
                  <a:srgbClr val="FFFF00"/>
                </a:solidFill>
                <a:latin typeface="Arial" panose="020B0604020202020204" pitchFamily="34" charset="0"/>
                <a:cs typeface="Arial" panose="020B0604020202020204" pitchFamily="34" charset="0"/>
              </a:rPr>
              <a:t>“</a:t>
            </a:r>
            <a:r>
              <a:rPr lang="en-US" altLang="en-US" sz="3600" b="1" dirty="0">
                <a:solidFill>
                  <a:srgbClr val="FFFF00"/>
                </a:solidFill>
                <a:latin typeface="Arial" panose="020B0604020202020204" pitchFamily="34" charset="0"/>
                <a:cs typeface="Arial" panose="020B0604020202020204" pitchFamily="34" charset="0"/>
              </a:rPr>
              <a:t>And in none other is there salvation: for </a:t>
            </a:r>
            <a:r>
              <a:rPr lang="en-US" altLang="en-US" sz="3600" b="1" u="sng" dirty="0">
                <a:solidFill>
                  <a:srgbClr val="FFFF00"/>
                </a:solidFill>
                <a:latin typeface="Arial" panose="020B0604020202020204" pitchFamily="34" charset="0"/>
                <a:cs typeface="Arial" panose="020B0604020202020204" pitchFamily="34" charset="0"/>
              </a:rPr>
              <a:t>neither is there any other name under heaven</a:t>
            </a:r>
            <a:r>
              <a:rPr lang="en-US" altLang="en-US" sz="3600" b="1" dirty="0">
                <a:solidFill>
                  <a:srgbClr val="FFFF00"/>
                </a:solidFill>
                <a:latin typeface="Arial" panose="020B0604020202020204" pitchFamily="34" charset="0"/>
                <a:cs typeface="Arial" panose="020B0604020202020204" pitchFamily="34" charset="0"/>
              </a:rPr>
              <a:t>, that is given among men, wherein we must be saved</a:t>
            </a:r>
            <a:r>
              <a:rPr lang="en-US" altLang="en-US" sz="3600" dirty="0">
                <a:solidFill>
                  <a:srgbClr val="FFFF00"/>
                </a:solidFill>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2278B95E-3D95-A61C-DAD3-8AB04B89FC3A}"/>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5123" name="Content Placeholder 2">
            <a:extLst>
              <a:ext uri="{FF2B5EF4-FFF2-40B4-BE49-F238E27FC236}">
                <a16:creationId xmlns:a16="http://schemas.microsoft.com/office/drawing/2014/main" id="{3C38DC24-CB35-C8B6-5538-D056E6E4654D}"/>
              </a:ext>
            </a:extLst>
          </p:cNvPr>
          <p:cNvSpPr>
            <a:spLocks noGrp="1"/>
          </p:cNvSpPr>
          <p:nvPr>
            <p:ph idx="1"/>
          </p:nvPr>
        </p:nvSpPr>
        <p:spPr>
          <a:xfrm>
            <a:off x="76200" y="1600200"/>
            <a:ext cx="8991600" cy="3637915"/>
          </a:xfrm>
        </p:spPr>
        <p:txBody>
          <a:bodyPr>
            <a:spAutoFit/>
          </a:bodyPr>
          <a:lstStyle/>
          <a:p>
            <a:pPr marL="0" indent="0">
              <a:buFont typeface="Arial" charset="0"/>
              <a:buNone/>
              <a:defRPr/>
            </a:pPr>
            <a:r>
              <a:rPr lang="en-US" sz="3600" b="1" dirty="0">
                <a:solidFill>
                  <a:srgbClr val="FFFF00"/>
                </a:solidFill>
                <a:latin typeface="Arial" charset="0"/>
                <a:cs typeface="Arial" charset="0"/>
              </a:rPr>
              <a:t>Do you think one must believe in Jesus as the Way? John 14:6; Acts 4:11-12</a:t>
            </a:r>
          </a:p>
          <a:p>
            <a:pPr marL="0" indent="0">
              <a:buFont typeface="Arial" charset="0"/>
              <a:buNone/>
              <a:defRPr/>
            </a:pPr>
            <a:endParaRPr lang="en-US" sz="3600" b="1" dirty="0">
              <a:solidFill>
                <a:srgbClr val="FFFF00"/>
              </a:solidFill>
              <a:latin typeface="Arial" charset="0"/>
              <a:cs typeface="Arial" charset="0"/>
            </a:endParaRPr>
          </a:p>
          <a:p>
            <a:pPr marL="342883" indent="-342883">
              <a:buFont typeface="Arial" charset="0"/>
              <a:buNone/>
              <a:defRPr/>
            </a:pPr>
            <a:r>
              <a:rPr lang="en-US" sz="2800" dirty="0">
                <a:solidFill>
                  <a:srgbClr val="FFFF00"/>
                </a:solidFill>
                <a:latin typeface="Arial" charset="0"/>
                <a:cs typeface="Arial" charset="0"/>
              </a:rPr>
              <a:t>	</a:t>
            </a:r>
            <a:r>
              <a:rPr lang="en-US" b="1" dirty="0">
                <a:solidFill>
                  <a:srgbClr val="FFFF00"/>
                </a:solidFill>
                <a:latin typeface="Arial" charset="0"/>
                <a:cs typeface="Arial" charset="0"/>
              </a:rPr>
              <a:t>If so then 2 Billion Muslims will be lost.</a:t>
            </a:r>
          </a:p>
          <a:p>
            <a:pPr marL="342883" indent="-342883">
              <a:buFont typeface="Arial" charset="0"/>
              <a:buNone/>
              <a:defRPr/>
            </a:pPr>
            <a:endParaRPr lang="en-US" b="1" dirty="0">
              <a:solidFill>
                <a:srgbClr val="FFFF00"/>
              </a:solidFill>
              <a:latin typeface="Arial" charset="0"/>
              <a:cs typeface="Arial" charset="0"/>
            </a:endParaRPr>
          </a:p>
          <a:p>
            <a:pPr marL="342883" indent="-342883">
              <a:buFont typeface="Arial" charset="0"/>
              <a:buNone/>
              <a:defRPr/>
            </a:pPr>
            <a:r>
              <a:rPr lang="en-US" b="1" dirty="0">
                <a:solidFill>
                  <a:srgbClr val="FFFF00"/>
                </a:solidFill>
                <a:latin typeface="Arial" charset="0"/>
                <a:cs typeface="Arial" charset="0"/>
              </a:rPr>
              <a:t>	If so then 15.7 Million Jews will be lost.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anim calcmode="lin" valueType="num">
                                      <p:cBhvr additive="base">
                                        <p:cTn id="7"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4" end="4"/>
                                            </p:txEl>
                                          </p:spTgt>
                                        </p:tgtEl>
                                        <p:attrNameLst>
                                          <p:attrName>style.visibility</p:attrName>
                                        </p:attrNameLst>
                                      </p:cBhvr>
                                      <p:to>
                                        <p:strVal val="visible"/>
                                      </p:to>
                                    </p:set>
                                    <p:anim calcmode="lin" valueType="num">
                                      <p:cBhvr additive="base">
                                        <p:cTn id="13" dur="500" fill="hold"/>
                                        <p:tgtEl>
                                          <p:spTgt spid="512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EF2713C5-3815-733F-FF3F-2E83BBAE4D32}"/>
              </a:ext>
            </a:extLst>
          </p:cNvPr>
          <p:cNvSpPr>
            <a:spLocks noGrp="1"/>
          </p:cNvSpPr>
          <p:nvPr>
            <p:ph type="title"/>
          </p:nvPr>
        </p:nvSpPr>
        <p:spPr>
          <a:ln w="38100">
            <a:solidFill>
              <a:srgbClr val="FFFF00"/>
            </a:solidFill>
            <a:miter lim="800000"/>
            <a:headEnd/>
            <a:tailEnd/>
          </a:ln>
        </p:spPr>
        <p:txBody>
          <a:bodyPr/>
          <a:lstStyle/>
          <a:p>
            <a:r>
              <a:rPr lang="en-US" altLang="en-US" sz="6600" b="1">
                <a:solidFill>
                  <a:srgbClr val="FFFF00"/>
                </a:solidFill>
                <a:latin typeface="Arial Black" panose="020B0A04020102020204" pitchFamily="34" charset="0"/>
                <a:cs typeface="Arial" panose="020B0604020202020204" pitchFamily="34" charset="0"/>
              </a:rPr>
              <a:t>Belief In Jesus</a:t>
            </a:r>
          </a:p>
        </p:txBody>
      </p:sp>
      <p:sp>
        <p:nvSpPr>
          <p:cNvPr id="26627" name="Content Placeholder 2">
            <a:extLst>
              <a:ext uri="{FF2B5EF4-FFF2-40B4-BE49-F238E27FC236}">
                <a16:creationId xmlns:a16="http://schemas.microsoft.com/office/drawing/2014/main" id="{3CC5B143-51D6-65F1-9863-89DB47D9D822}"/>
              </a:ext>
            </a:extLst>
          </p:cNvPr>
          <p:cNvSpPr>
            <a:spLocks noGrp="1"/>
          </p:cNvSpPr>
          <p:nvPr>
            <p:ph idx="1"/>
          </p:nvPr>
        </p:nvSpPr>
        <p:spPr>
          <a:xfrm>
            <a:off x="457200" y="1447800"/>
            <a:ext cx="8229600" cy="3545582"/>
          </a:xfrm>
        </p:spPr>
        <p:txBody>
          <a:bodyPr>
            <a:spAutoFit/>
          </a:bodyPr>
          <a:lstStyle/>
          <a:p>
            <a:pPr>
              <a:buFont typeface="Arial" panose="020B0604020202020204" pitchFamily="34" charset="0"/>
              <a:buNone/>
            </a:pPr>
            <a:r>
              <a:rPr lang="en-US" altLang="en-US" sz="6600" dirty="0">
                <a:solidFill>
                  <a:srgbClr val="FFFF00"/>
                </a:solidFill>
                <a:latin typeface="Arial" panose="020B0604020202020204" pitchFamily="34" charset="0"/>
                <a:cs typeface="Arial" panose="020B0604020202020204" pitchFamily="34" charset="0"/>
              </a:rPr>
              <a:t> 		  </a:t>
            </a:r>
            <a:r>
              <a:rPr lang="en-US" altLang="en-US" sz="4400" b="1" dirty="0">
                <a:solidFill>
                  <a:srgbClr val="FFFF00"/>
                </a:solidFill>
                <a:latin typeface="Arial" panose="020B0604020202020204" pitchFamily="34" charset="0"/>
                <a:cs typeface="Arial" panose="020B0604020202020204" pitchFamily="34" charset="0"/>
              </a:rPr>
              <a:t>4,204,415,808</a:t>
            </a:r>
          </a:p>
          <a:p>
            <a:pPr>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- 2,000,000,000 Muslims</a:t>
            </a:r>
          </a:p>
          <a:p>
            <a:pPr lvl="1">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a:t>
            </a:r>
            <a:r>
              <a:rPr lang="en-US" altLang="en-US" sz="4400" b="1" u="sng" dirty="0">
                <a:solidFill>
                  <a:srgbClr val="FFFF00"/>
                </a:solidFill>
                <a:latin typeface="Arial" panose="020B0604020202020204" pitchFamily="34" charset="0"/>
                <a:cs typeface="Arial" panose="020B0604020202020204" pitchFamily="34" charset="0"/>
              </a:rPr>
              <a:t>- 	  15,700,000 Jews</a:t>
            </a:r>
          </a:p>
          <a:p>
            <a:pPr lvl="1">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2,188,715,808</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1499A6B1-F642-CD11-BC6B-4B1D9374BF15}"/>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6147" name="Content Placeholder 2">
            <a:extLst>
              <a:ext uri="{FF2B5EF4-FFF2-40B4-BE49-F238E27FC236}">
                <a16:creationId xmlns:a16="http://schemas.microsoft.com/office/drawing/2014/main" id="{8D777341-C9B6-DA84-DE6A-0570FB3BCA6A}"/>
              </a:ext>
            </a:extLst>
          </p:cNvPr>
          <p:cNvSpPr>
            <a:spLocks noGrp="1"/>
          </p:cNvSpPr>
          <p:nvPr>
            <p:ph idx="1"/>
          </p:nvPr>
        </p:nvSpPr>
        <p:spPr>
          <a:xfrm>
            <a:off x="76200" y="1447800"/>
            <a:ext cx="8915400" cy="4191913"/>
          </a:xfrm>
        </p:spPr>
        <p:txBody>
          <a:bodyPr>
            <a:spAutoFit/>
          </a:bodyPr>
          <a:lstStyle/>
          <a:p>
            <a:pPr marL="0" indent="0">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Do you think one must believe Jesus is God?</a:t>
            </a:r>
          </a:p>
          <a:p>
            <a:pPr marL="0" indent="0">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			John 1:1, 14</a:t>
            </a:r>
          </a:p>
          <a:p>
            <a:pPr marL="0" indent="0">
              <a:buFont typeface="Arial" panose="020B0604020202020204" pitchFamily="34" charset="0"/>
              <a:buNone/>
            </a:pPr>
            <a:r>
              <a:rPr lang="en-US" altLang="en-US" sz="3600" dirty="0">
                <a:solidFill>
                  <a:srgbClr val="FFFF00"/>
                </a:solidFill>
                <a:latin typeface="Arial" panose="020B0604020202020204" pitchFamily="34" charset="0"/>
                <a:cs typeface="Arial" panose="020B0604020202020204" pitchFamily="34" charset="0"/>
              </a:rPr>
              <a:t>“</a:t>
            </a:r>
            <a:r>
              <a:rPr lang="en-US" altLang="en-US" sz="3600" b="1" dirty="0">
                <a:solidFill>
                  <a:srgbClr val="FFFF00"/>
                </a:solidFill>
                <a:latin typeface="Arial" panose="020B0604020202020204" pitchFamily="34" charset="0"/>
                <a:cs typeface="Arial" panose="020B0604020202020204" pitchFamily="34" charset="0"/>
              </a:rPr>
              <a:t>In the beginning was the Word, and the Word was with God, and </a:t>
            </a:r>
            <a:r>
              <a:rPr lang="en-US" altLang="en-US" sz="3600" b="1" u="sng" dirty="0">
                <a:solidFill>
                  <a:srgbClr val="FFFF00"/>
                </a:solidFill>
                <a:latin typeface="Arial" panose="020B0604020202020204" pitchFamily="34" charset="0"/>
                <a:cs typeface="Arial" panose="020B0604020202020204" pitchFamily="34" charset="0"/>
              </a:rPr>
              <a:t>the Word was God</a:t>
            </a:r>
            <a:r>
              <a:rPr lang="en-US" altLang="en-US" sz="3600" b="1" dirty="0">
                <a:solidFill>
                  <a:srgbClr val="FFFF00"/>
                </a:solidFill>
                <a:latin typeface="Arial" panose="020B0604020202020204" pitchFamily="34" charset="0"/>
                <a:cs typeface="Arial" panose="020B0604020202020204" pitchFamily="34" charset="0"/>
              </a:rPr>
              <a:t> … And the Word became flesh, and dwelt among us</a:t>
            </a:r>
            <a:r>
              <a:rPr lang="en-US" altLang="en-US" sz="3600" dirty="0">
                <a:solidFill>
                  <a:srgbClr val="FFFF00"/>
                </a:solidFill>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4F7E5042-99DD-6C1B-B380-04446A878C27}"/>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6147" name="Content Placeholder 2">
            <a:extLst>
              <a:ext uri="{FF2B5EF4-FFF2-40B4-BE49-F238E27FC236}">
                <a16:creationId xmlns:a16="http://schemas.microsoft.com/office/drawing/2014/main" id="{A200C27E-54A5-4A82-2283-C283F8B4D9B4}"/>
              </a:ext>
            </a:extLst>
          </p:cNvPr>
          <p:cNvSpPr>
            <a:spLocks noGrp="1"/>
          </p:cNvSpPr>
          <p:nvPr>
            <p:ph idx="1"/>
          </p:nvPr>
        </p:nvSpPr>
        <p:spPr>
          <a:xfrm>
            <a:off x="76200" y="1600200"/>
            <a:ext cx="8915400" cy="4191913"/>
          </a:xfrm>
        </p:spPr>
        <p:txBody>
          <a:bodyPr>
            <a:spAutoFit/>
          </a:bodyPr>
          <a:lstStyle/>
          <a:p>
            <a:pPr marL="0" indent="0">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Do you think one must believe Jesus is God?</a:t>
            </a:r>
          </a:p>
          <a:p>
            <a:pPr marL="0" indent="0" algn="ctr">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Matthew 1:23</a:t>
            </a:r>
          </a:p>
          <a:p>
            <a:pPr marL="0" indent="0" algn="ctr">
              <a:buFont typeface="Arial" panose="020B0604020202020204" pitchFamily="34" charset="0"/>
              <a:buNone/>
            </a:pPr>
            <a:r>
              <a:rPr lang="en-US" altLang="en-US" sz="3600" dirty="0">
                <a:solidFill>
                  <a:srgbClr val="FFFF00"/>
                </a:solidFill>
                <a:latin typeface="Arial" panose="020B0604020202020204" pitchFamily="34" charset="0"/>
                <a:cs typeface="Arial" panose="020B0604020202020204" pitchFamily="34" charset="0"/>
              </a:rPr>
              <a:t>“</a:t>
            </a:r>
            <a:r>
              <a:rPr lang="en-US" altLang="en-US" sz="3600" b="1" dirty="0">
                <a:solidFill>
                  <a:srgbClr val="FFFF00"/>
                </a:solidFill>
                <a:latin typeface="Arial" panose="020B0604020202020204" pitchFamily="34" charset="0"/>
                <a:cs typeface="Arial" panose="020B0604020202020204" pitchFamily="34" charset="0"/>
              </a:rPr>
              <a:t>Behold, the virgin shall be with child, and shall bring forth a son, And they shall call his name Immanuel; which is, being interpreted, </a:t>
            </a:r>
            <a:r>
              <a:rPr lang="en-US" altLang="en-US" sz="3600" b="1" u="sng" dirty="0">
                <a:solidFill>
                  <a:srgbClr val="FFFF00"/>
                </a:solidFill>
                <a:latin typeface="Arial" panose="020B0604020202020204" pitchFamily="34" charset="0"/>
                <a:cs typeface="Arial" panose="020B0604020202020204" pitchFamily="34" charset="0"/>
              </a:rPr>
              <a:t>God with us</a:t>
            </a:r>
            <a:r>
              <a:rPr lang="en-US" altLang="en-US" sz="3600" dirty="0">
                <a:solidFill>
                  <a:srgbClr val="FFFF00"/>
                </a:solidFill>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8335306F-F2DB-FA50-A38B-B09B7F979DA1}"/>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6147" name="Content Placeholder 2">
            <a:extLst>
              <a:ext uri="{FF2B5EF4-FFF2-40B4-BE49-F238E27FC236}">
                <a16:creationId xmlns:a16="http://schemas.microsoft.com/office/drawing/2014/main" id="{9D4E34B7-D462-9486-B6E2-B7AE22A2BE54}"/>
              </a:ext>
            </a:extLst>
          </p:cNvPr>
          <p:cNvSpPr>
            <a:spLocks noGrp="1"/>
          </p:cNvSpPr>
          <p:nvPr>
            <p:ph idx="1"/>
          </p:nvPr>
        </p:nvSpPr>
        <p:spPr>
          <a:xfrm>
            <a:off x="76200" y="1600200"/>
            <a:ext cx="8915400" cy="4056491"/>
          </a:xfrm>
        </p:spPr>
        <p:txBody>
          <a:bodyPr>
            <a:spAutoFit/>
          </a:bodyPr>
          <a:lstStyle/>
          <a:p>
            <a:pPr marL="0" indent="0">
              <a:buFont typeface="Arial" charset="0"/>
              <a:buNone/>
              <a:defRPr/>
            </a:pPr>
            <a:r>
              <a:rPr lang="en-US" sz="3600" b="1" dirty="0">
                <a:solidFill>
                  <a:srgbClr val="FFFF00"/>
                </a:solidFill>
                <a:latin typeface="Arial" charset="0"/>
                <a:cs typeface="Arial" charset="0"/>
              </a:rPr>
              <a:t>Do you think one must believe Jesus is God? John 1:1, 14; Matthew 1:23</a:t>
            </a:r>
            <a:endParaRPr lang="en-US" b="1" dirty="0">
              <a:solidFill>
                <a:srgbClr val="FFFF00"/>
              </a:solidFill>
              <a:latin typeface="Arial" charset="0"/>
              <a:cs typeface="Arial" charset="0"/>
            </a:endParaRPr>
          </a:p>
          <a:p>
            <a:pPr marL="342883" indent="-342883">
              <a:buFont typeface="Arial" charset="0"/>
              <a:buNone/>
              <a:defRPr/>
            </a:pPr>
            <a:r>
              <a:rPr lang="en-US" dirty="0">
                <a:solidFill>
                  <a:srgbClr val="FFFF00"/>
                </a:solidFill>
                <a:latin typeface="Arial" charset="0"/>
                <a:cs typeface="Arial" charset="0"/>
              </a:rPr>
              <a:t>	</a:t>
            </a:r>
          </a:p>
          <a:p>
            <a:pPr marL="342883" indent="-342883">
              <a:buFont typeface="Arial" charset="0"/>
              <a:buNone/>
              <a:defRPr/>
            </a:pPr>
            <a:r>
              <a:rPr lang="en-US" b="1" dirty="0">
                <a:solidFill>
                  <a:srgbClr val="FFFF00"/>
                </a:solidFill>
                <a:latin typeface="Arial" charset="0"/>
                <a:cs typeface="Arial" charset="0"/>
              </a:rPr>
              <a:t>	If so then 16 Million Mormons will be lost.</a:t>
            </a:r>
          </a:p>
          <a:p>
            <a:pPr marL="342883" indent="-342883">
              <a:buFont typeface="Arial" charset="0"/>
              <a:buNone/>
              <a:defRPr/>
            </a:pPr>
            <a:endParaRPr lang="en-US" b="1" dirty="0">
              <a:solidFill>
                <a:srgbClr val="FFFF00"/>
              </a:solidFill>
              <a:latin typeface="Arial" charset="0"/>
              <a:cs typeface="Arial" charset="0"/>
            </a:endParaRPr>
          </a:p>
          <a:p>
            <a:pPr marL="400030" lvl="1" indent="6350">
              <a:buFont typeface="Arial" charset="0"/>
              <a:buNone/>
              <a:defRPr/>
            </a:pPr>
            <a:r>
              <a:rPr lang="en-US" sz="3200" b="1" dirty="0">
                <a:solidFill>
                  <a:srgbClr val="FFFF00"/>
                </a:solidFill>
                <a:latin typeface="Arial" charset="0"/>
                <a:cs typeface="Arial" charset="0"/>
              </a:rPr>
              <a:t>If so then 8.6 Million Jehovah’s Witnesses will be lost.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 calcmode="lin" valueType="num">
                                      <p:cBhvr additive="base">
                                        <p:cTn id="7"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63BB3800-4D60-7230-1B74-4BB321152B14}"/>
              </a:ext>
            </a:extLst>
          </p:cNvPr>
          <p:cNvSpPr>
            <a:spLocks noGrp="1"/>
          </p:cNvSpPr>
          <p:nvPr>
            <p:ph type="title"/>
          </p:nvPr>
        </p:nvSpPr>
        <p:spPr>
          <a:ln w="38100">
            <a:solidFill>
              <a:srgbClr val="FFFF00"/>
            </a:solidFill>
            <a:miter lim="800000"/>
            <a:headEnd/>
            <a:tailEnd/>
          </a:ln>
        </p:spPr>
        <p:txBody>
          <a:bodyPr/>
          <a:lstStyle/>
          <a:p>
            <a:r>
              <a:rPr lang="en-US" altLang="en-US" sz="6600" b="1">
                <a:solidFill>
                  <a:srgbClr val="FFFF00"/>
                </a:solidFill>
                <a:latin typeface="Arial Black" panose="020B0A04020102020204" pitchFamily="34" charset="0"/>
                <a:cs typeface="Arial" panose="020B0604020202020204" pitchFamily="34" charset="0"/>
              </a:rPr>
              <a:t>Jesus Is God</a:t>
            </a:r>
          </a:p>
        </p:txBody>
      </p:sp>
      <p:sp>
        <p:nvSpPr>
          <p:cNvPr id="34819" name="Content Placeholder 2">
            <a:extLst>
              <a:ext uri="{FF2B5EF4-FFF2-40B4-BE49-F238E27FC236}">
                <a16:creationId xmlns:a16="http://schemas.microsoft.com/office/drawing/2014/main" id="{A913C780-0E72-6474-B2E2-F1A20FA3E70D}"/>
              </a:ext>
            </a:extLst>
          </p:cNvPr>
          <p:cNvSpPr>
            <a:spLocks noGrp="1"/>
          </p:cNvSpPr>
          <p:nvPr>
            <p:ph idx="1"/>
          </p:nvPr>
        </p:nvSpPr>
        <p:spPr>
          <a:xfrm>
            <a:off x="457200" y="1447800"/>
            <a:ext cx="8534400" cy="3545582"/>
          </a:xfrm>
        </p:spPr>
        <p:txBody>
          <a:bodyPr>
            <a:spAutoFit/>
          </a:bodyPr>
          <a:lstStyle/>
          <a:p>
            <a:pPr>
              <a:buFont typeface="Arial" panose="020B0604020202020204" pitchFamily="34" charset="0"/>
              <a:buNone/>
            </a:pPr>
            <a:r>
              <a:rPr lang="en-US" altLang="en-US" sz="6600" dirty="0">
                <a:solidFill>
                  <a:srgbClr val="FFFF00"/>
                </a:solidFill>
                <a:latin typeface="Arial" panose="020B0604020202020204" pitchFamily="34" charset="0"/>
                <a:cs typeface="Arial" panose="020B0604020202020204" pitchFamily="34" charset="0"/>
              </a:rPr>
              <a:t> 	</a:t>
            </a:r>
            <a:r>
              <a:rPr lang="en-US" altLang="en-US" sz="4400" b="1" dirty="0">
                <a:solidFill>
                  <a:srgbClr val="FFFF00"/>
                </a:solidFill>
                <a:latin typeface="Arial" panose="020B0604020202020204" pitchFamily="34" charset="0"/>
                <a:cs typeface="Arial" panose="020B0604020202020204" pitchFamily="34" charset="0"/>
              </a:rPr>
              <a:t>2,188,715,808</a:t>
            </a:r>
          </a:p>
          <a:p>
            <a:pPr>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- 16,000,000 Mormons</a:t>
            </a:r>
          </a:p>
          <a:p>
            <a:pPr lvl="1">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a:t>
            </a:r>
            <a:r>
              <a:rPr lang="en-US" altLang="en-US" sz="4400" b="1" u="sng" dirty="0">
                <a:solidFill>
                  <a:srgbClr val="FFFF00"/>
                </a:solidFill>
                <a:latin typeface="Arial" panose="020B0604020202020204" pitchFamily="34" charset="0"/>
                <a:cs typeface="Arial" panose="020B0604020202020204" pitchFamily="34" charset="0"/>
              </a:rPr>
              <a:t>- 8,695,808 JWs</a:t>
            </a:r>
          </a:p>
          <a:p>
            <a:pPr lvl="1">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2,164,020,000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88EDF009-CD72-BCFD-C85C-4ECC18A30BC2}"/>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panose="020B0604020202020204" pitchFamily="34" charset="0"/>
                <a:cs typeface="Arial" panose="020B0604020202020204" pitchFamily="34" charset="0"/>
              </a:rPr>
              <a:t>THE NARROW WAY</a:t>
            </a:r>
            <a:endParaRPr lang="en-US" altLang="en-US">
              <a:solidFill>
                <a:srgbClr val="FFFF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15ED0F4-589B-9ECC-81C4-CF1BC0430337}"/>
              </a:ext>
            </a:extLst>
          </p:cNvPr>
          <p:cNvSpPr>
            <a:spLocks noGrp="1"/>
          </p:cNvSpPr>
          <p:nvPr>
            <p:ph idx="1"/>
          </p:nvPr>
        </p:nvSpPr>
        <p:spPr>
          <a:xfrm>
            <a:off x="152400" y="1371600"/>
            <a:ext cx="8915400" cy="4745911"/>
          </a:xfrm>
        </p:spPr>
        <p:txBody>
          <a:bodyPr>
            <a:spAutoFit/>
          </a:bodyPr>
          <a:lstStyle/>
          <a:p>
            <a:pPr marL="0" indent="0">
              <a:buFont typeface="Arial" charset="0"/>
              <a:buNone/>
              <a:defRPr/>
            </a:pPr>
            <a:r>
              <a:rPr lang="en-US" sz="3600" b="1" dirty="0">
                <a:solidFill>
                  <a:srgbClr val="FFFF00"/>
                </a:solidFill>
                <a:latin typeface="Arial" charset="0"/>
                <a:cs typeface="Arial" charset="0"/>
              </a:rPr>
              <a:t>Do you think it is sinful to have a Pope and wear other religious titles like</a:t>
            </a:r>
            <a:r>
              <a:rPr lang="en-US" sz="3600" dirty="0">
                <a:solidFill>
                  <a:srgbClr val="FFFF00"/>
                </a:solidFill>
                <a:latin typeface="Arial" charset="0"/>
                <a:cs typeface="Arial" charset="0"/>
              </a:rPr>
              <a:t> “</a:t>
            </a:r>
            <a:r>
              <a:rPr lang="en-US" sz="3600" b="1" dirty="0">
                <a:solidFill>
                  <a:srgbClr val="FFFF00"/>
                </a:solidFill>
                <a:latin typeface="Arial" charset="0"/>
                <a:cs typeface="Arial" charset="0"/>
              </a:rPr>
              <a:t>holy father</a:t>
            </a:r>
            <a:r>
              <a:rPr lang="en-US" sz="3600" dirty="0">
                <a:solidFill>
                  <a:srgbClr val="FFFF00"/>
                </a:solidFill>
                <a:latin typeface="Arial" charset="0"/>
                <a:cs typeface="Arial" charset="0"/>
              </a:rPr>
              <a:t>”</a:t>
            </a:r>
            <a:r>
              <a:rPr lang="en-US" sz="3600" b="1" dirty="0">
                <a:solidFill>
                  <a:srgbClr val="FFFF00"/>
                </a:solidFill>
                <a:latin typeface="Arial" charset="0"/>
                <a:cs typeface="Arial" charset="0"/>
              </a:rPr>
              <a:t>?</a:t>
            </a:r>
          </a:p>
          <a:p>
            <a:pPr marL="0" indent="0" algn="ctr">
              <a:buFont typeface="Arial" charset="0"/>
              <a:buNone/>
              <a:defRPr/>
            </a:pPr>
            <a:r>
              <a:rPr lang="en-US" sz="3600" b="1" dirty="0">
                <a:solidFill>
                  <a:srgbClr val="FFFF00"/>
                </a:solidFill>
                <a:latin typeface="Arial" charset="0"/>
                <a:cs typeface="Arial" charset="0"/>
              </a:rPr>
              <a:t>Colossians 1:18</a:t>
            </a:r>
          </a:p>
          <a:p>
            <a:pPr marL="0" indent="0" algn="ctr">
              <a:buFont typeface="Arial" charset="0"/>
              <a:buNone/>
              <a:defRPr/>
            </a:pPr>
            <a:r>
              <a:rPr lang="en-US" sz="3600" dirty="0">
                <a:solidFill>
                  <a:srgbClr val="FFFF00"/>
                </a:solidFill>
                <a:latin typeface="Arial" charset="0"/>
                <a:cs typeface="Arial" charset="0"/>
              </a:rPr>
              <a:t>“</a:t>
            </a:r>
            <a:r>
              <a:rPr lang="en-US" sz="3600" b="1" dirty="0">
                <a:solidFill>
                  <a:srgbClr val="FFFF00"/>
                </a:solidFill>
                <a:latin typeface="Arial" charset="0"/>
                <a:cs typeface="Arial" charset="0"/>
              </a:rPr>
              <a:t>And He is the head of the body, the church: who is the beginning, the firstborn from the dead; that in all things He might have the preeminence</a:t>
            </a:r>
            <a:r>
              <a:rPr lang="en-US" sz="3600" dirty="0">
                <a:solidFill>
                  <a:srgbClr val="FFFF00"/>
                </a:solidFill>
                <a:latin typeface="Arial" charset="0"/>
                <a:cs typeface="Arial" charset="0"/>
              </a:rPr>
              <a:t>.</a:t>
            </a:r>
            <a:r>
              <a:rPr lang="en-US" sz="3600" dirty="0">
                <a:solidFill>
                  <a:srgbClr val="FFFF00"/>
                </a:solidFill>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2B9AA726-2720-8FA7-D12F-635EAAE92B36}"/>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panose="020B0604020202020204" pitchFamily="34" charset="0"/>
                <a:cs typeface="Arial" panose="020B0604020202020204" pitchFamily="34" charset="0"/>
              </a:rPr>
              <a:t>THE NARROW WAY</a:t>
            </a:r>
            <a:endParaRPr lang="en-US" altLang="en-US">
              <a:solidFill>
                <a:srgbClr val="FFFF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F0578D5-2975-B6CC-9661-6804282AF3DA}"/>
              </a:ext>
            </a:extLst>
          </p:cNvPr>
          <p:cNvSpPr>
            <a:spLocks noGrp="1"/>
          </p:cNvSpPr>
          <p:nvPr>
            <p:ph idx="1"/>
          </p:nvPr>
        </p:nvSpPr>
        <p:spPr>
          <a:xfrm>
            <a:off x="123525" y="1371600"/>
            <a:ext cx="8915400" cy="5486400"/>
          </a:xfrm>
        </p:spPr>
        <p:txBody>
          <a:bodyPr>
            <a:spAutoFit/>
          </a:bodyPr>
          <a:lstStyle/>
          <a:p>
            <a:pPr marL="0" indent="0">
              <a:buFont typeface="Arial" charset="0"/>
              <a:buNone/>
              <a:defRPr/>
            </a:pPr>
            <a:r>
              <a:rPr lang="en-US" sz="3600" b="1" dirty="0">
                <a:solidFill>
                  <a:srgbClr val="FFFF00"/>
                </a:solidFill>
                <a:latin typeface="Arial" charset="0"/>
                <a:cs typeface="Arial" charset="0"/>
              </a:rPr>
              <a:t>Do you think it is sinful to have a Pope and wear religious titles like</a:t>
            </a:r>
            <a:r>
              <a:rPr lang="en-US" sz="3600" dirty="0">
                <a:solidFill>
                  <a:srgbClr val="FFFF00"/>
                </a:solidFill>
                <a:latin typeface="Arial" charset="0"/>
                <a:cs typeface="Arial" charset="0"/>
              </a:rPr>
              <a:t> “</a:t>
            </a:r>
            <a:r>
              <a:rPr lang="en-US" sz="3600" b="1" dirty="0">
                <a:solidFill>
                  <a:srgbClr val="FFFF00"/>
                </a:solidFill>
                <a:latin typeface="Arial" charset="0"/>
                <a:cs typeface="Arial" charset="0"/>
              </a:rPr>
              <a:t>holy father</a:t>
            </a:r>
            <a:r>
              <a:rPr lang="en-US" sz="3600" dirty="0">
                <a:solidFill>
                  <a:srgbClr val="FFFF00"/>
                </a:solidFill>
                <a:latin typeface="Arial" charset="0"/>
                <a:cs typeface="Arial" charset="0"/>
              </a:rPr>
              <a:t>”</a:t>
            </a:r>
            <a:r>
              <a:rPr lang="en-US" sz="3600" b="1" dirty="0">
                <a:solidFill>
                  <a:srgbClr val="FFFF00"/>
                </a:solidFill>
                <a:latin typeface="Arial" charset="0"/>
                <a:cs typeface="Arial" charset="0"/>
              </a:rPr>
              <a:t>?</a:t>
            </a:r>
          </a:p>
          <a:p>
            <a:pPr marL="0" indent="0" algn="ctr">
              <a:buFont typeface="Arial" charset="0"/>
              <a:buNone/>
              <a:defRPr/>
            </a:pPr>
            <a:r>
              <a:rPr lang="en-US" b="1" dirty="0">
                <a:solidFill>
                  <a:srgbClr val="FFFF00"/>
                </a:solidFill>
                <a:latin typeface="Arial" charset="0"/>
                <a:cs typeface="Arial" charset="0"/>
              </a:rPr>
              <a:t>Matthew 23:8-10</a:t>
            </a:r>
          </a:p>
          <a:p>
            <a:pPr marL="0" indent="0" algn="ctr">
              <a:buFont typeface="Arial" charset="0"/>
              <a:buNone/>
              <a:defRPr/>
            </a:pPr>
            <a:r>
              <a:rPr lang="en-US" dirty="0">
                <a:solidFill>
                  <a:srgbClr val="FFFF00"/>
                </a:solidFill>
                <a:latin typeface="Arial" charset="0"/>
                <a:cs typeface="Arial" charset="0"/>
              </a:rPr>
              <a:t>“</a:t>
            </a:r>
            <a:r>
              <a:rPr lang="en-US" b="1" dirty="0">
                <a:solidFill>
                  <a:srgbClr val="FFFF00"/>
                </a:solidFill>
                <a:latin typeface="Arial" charset="0"/>
                <a:cs typeface="Arial" charset="0"/>
              </a:rPr>
              <a:t>But be not ye called Rabbi: for one is your teacher, and all ye are brethren. And </a:t>
            </a:r>
            <a:r>
              <a:rPr lang="en-US" b="1" u="sng" dirty="0">
                <a:solidFill>
                  <a:srgbClr val="FFFF00"/>
                </a:solidFill>
                <a:latin typeface="Arial" charset="0"/>
                <a:cs typeface="Arial" charset="0"/>
              </a:rPr>
              <a:t>call no man your father</a:t>
            </a:r>
            <a:r>
              <a:rPr lang="en-US" b="1" dirty="0">
                <a:solidFill>
                  <a:srgbClr val="FFFF00"/>
                </a:solidFill>
                <a:latin typeface="Arial" charset="0"/>
                <a:cs typeface="Arial" charset="0"/>
              </a:rPr>
              <a:t> on the earth: for one is your Father, (even) he who is in heaven. Neither be ye called masters: for one is your master, (even) the Christ</a:t>
            </a:r>
            <a:r>
              <a:rPr lang="en-US" dirty="0">
                <a:solidFill>
                  <a:srgbClr val="FFFF00"/>
                </a:solidFill>
                <a:latin typeface="Arial" charset="0"/>
                <a:cs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B00729A1-1D09-40D3-ACE1-8B1744DDA2F5}"/>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panose="020B0604020202020204" pitchFamily="34" charset="0"/>
                <a:cs typeface="Arial" panose="020B0604020202020204" pitchFamily="34" charset="0"/>
              </a:rPr>
              <a:t>THE NARROW WAY</a:t>
            </a:r>
            <a:endParaRPr lang="en-US" altLang="en-US">
              <a:solidFill>
                <a:srgbClr val="FFFF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31F5BE7-6FF4-36FF-34A4-55010D876497}"/>
              </a:ext>
            </a:extLst>
          </p:cNvPr>
          <p:cNvSpPr>
            <a:spLocks noGrp="1"/>
          </p:cNvSpPr>
          <p:nvPr>
            <p:ph idx="1"/>
          </p:nvPr>
        </p:nvSpPr>
        <p:spPr>
          <a:xfrm>
            <a:off x="105075" y="1600200"/>
            <a:ext cx="8915400" cy="4364268"/>
          </a:xfrm>
        </p:spPr>
        <p:txBody>
          <a:bodyPr>
            <a:spAutoFit/>
          </a:bodyPr>
          <a:lstStyle/>
          <a:p>
            <a:pPr marL="0" indent="0">
              <a:buFont typeface="Arial" charset="0"/>
              <a:buNone/>
              <a:defRPr/>
            </a:pPr>
            <a:r>
              <a:rPr lang="en-US" sz="3600" b="1" dirty="0">
                <a:solidFill>
                  <a:srgbClr val="FFFF00"/>
                </a:solidFill>
                <a:latin typeface="Arial" charset="0"/>
                <a:cs typeface="Arial" charset="0"/>
              </a:rPr>
              <a:t>Do you think it is sinful to have a Pope and wear religious titles like</a:t>
            </a:r>
            <a:r>
              <a:rPr lang="en-US" sz="3600" dirty="0">
                <a:solidFill>
                  <a:srgbClr val="FFFF00"/>
                </a:solidFill>
                <a:latin typeface="Arial" charset="0"/>
                <a:cs typeface="Arial" charset="0"/>
              </a:rPr>
              <a:t> “</a:t>
            </a:r>
            <a:r>
              <a:rPr lang="en-US" sz="3600" b="1" dirty="0">
                <a:solidFill>
                  <a:srgbClr val="FFFF00"/>
                </a:solidFill>
                <a:latin typeface="Arial" charset="0"/>
                <a:cs typeface="Arial" charset="0"/>
              </a:rPr>
              <a:t>holy father</a:t>
            </a:r>
            <a:r>
              <a:rPr lang="en-US" sz="3600" dirty="0">
                <a:solidFill>
                  <a:srgbClr val="FFFF00"/>
                </a:solidFill>
                <a:latin typeface="Arial" charset="0"/>
                <a:cs typeface="Arial" charset="0"/>
              </a:rPr>
              <a:t>”</a:t>
            </a:r>
            <a:r>
              <a:rPr lang="en-US" sz="3600" b="1" dirty="0">
                <a:solidFill>
                  <a:srgbClr val="FFFF00"/>
                </a:solidFill>
                <a:latin typeface="Arial" charset="0"/>
                <a:cs typeface="Arial" charset="0"/>
              </a:rPr>
              <a:t>?</a:t>
            </a:r>
            <a:br>
              <a:rPr lang="en-US" sz="3600" b="1" dirty="0">
                <a:solidFill>
                  <a:srgbClr val="FFFF00"/>
                </a:solidFill>
                <a:latin typeface="Arial" charset="0"/>
                <a:cs typeface="Arial" charset="0"/>
              </a:rPr>
            </a:br>
            <a:r>
              <a:rPr lang="en-US" sz="3600" b="1" dirty="0">
                <a:solidFill>
                  <a:srgbClr val="FFFF00"/>
                </a:solidFill>
                <a:latin typeface="Arial" charset="0"/>
                <a:cs typeface="Arial" charset="0"/>
              </a:rPr>
              <a:t>Colossians 1:18; Matthew 23:5-12</a:t>
            </a:r>
          </a:p>
          <a:p>
            <a:pPr marL="342883" indent="-342883">
              <a:buFont typeface="Arial" charset="0"/>
              <a:buNone/>
              <a:defRPr/>
            </a:pPr>
            <a:r>
              <a:rPr lang="en-US" sz="3800" b="1" dirty="0">
                <a:solidFill>
                  <a:srgbClr val="FFFF00"/>
                </a:solidFill>
                <a:latin typeface="Arial" charset="0"/>
                <a:cs typeface="Arial" charset="0"/>
              </a:rPr>
              <a:t>		</a:t>
            </a:r>
          </a:p>
          <a:p>
            <a:pPr marL="342883" indent="-342883">
              <a:buFont typeface="Arial" charset="0"/>
              <a:buNone/>
              <a:defRPr/>
            </a:pPr>
            <a:r>
              <a:rPr lang="en-US" sz="3800" b="1" dirty="0">
                <a:solidFill>
                  <a:srgbClr val="FFFF00"/>
                </a:solidFill>
                <a:latin typeface="Arial" charset="0"/>
                <a:cs typeface="Arial" charset="0"/>
              </a:rPr>
              <a:t>	</a:t>
            </a:r>
            <a:r>
              <a:rPr lang="en-US" sz="4000" b="1" dirty="0">
                <a:solidFill>
                  <a:srgbClr val="FFFF00"/>
                </a:solidFill>
                <a:latin typeface="Arial" charset="0"/>
                <a:cs typeface="Arial" charset="0"/>
              </a:rPr>
              <a:t>If so then 1.1 Billion Catholics will be lost.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a:extLst>
              <a:ext uri="{FF2B5EF4-FFF2-40B4-BE49-F238E27FC236}">
                <a16:creationId xmlns:a16="http://schemas.microsoft.com/office/drawing/2014/main" id="{BDF82160-3240-5CA1-C762-81C61E19765E}"/>
              </a:ext>
            </a:extLst>
          </p:cNvPr>
          <p:cNvSpPr>
            <a:spLocks noGrp="1"/>
          </p:cNvSpPr>
          <p:nvPr>
            <p:ph type="subTitle" idx="1"/>
          </p:nvPr>
        </p:nvSpPr>
        <p:spPr>
          <a:xfrm>
            <a:off x="228600" y="1219200"/>
            <a:ext cx="8534400" cy="3108539"/>
          </a:xfrm>
        </p:spPr>
        <p:txBody>
          <a:bodyPr>
            <a:spAutoFit/>
          </a:bodyPr>
          <a:lstStyle/>
          <a:p>
            <a:pPr algn="l" eaLnBrk="1" hangingPunct="1"/>
            <a:r>
              <a:rPr lang="en-US" altLang="en-US" sz="2800" b="1" dirty="0">
                <a:solidFill>
                  <a:srgbClr val="FFFF00"/>
                </a:solidFill>
                <a:latin typeface="Arial" panose="020B0604020202020204" pitchFamily="34" charset="0"/>
                <a:cs typeface="Arial" panose="020B0604020202020204" pitchFamily="34" charset="0"/>
              </a:rPr>
              <a:t>There are roughly 7.9 billion people on this planet. Where do they all stand when it comes to serving God and getting to Heaven? The Bible is very clear on both these subjects. The Narrow Way is singular and as God’s people we must ensure we are on the right path to be numbered among the few. </a:t>
            </a:r>
          </a:p>
        </p:txBody>
      </p:sp>
      <p:sp>
        <p:nvSpPr>
          <p:cNvPr id="6147" name="Title 1">
            <a:extLst>
              <a:ext uri="{FF2B5EF4-FFF2-40B4-BE49-F238E27FC236}">
                <a16:creationId xmlns:a16="http://schemas.microsoft.com/office/drawing/2014/main" id="{F42F254B-30CF-72E6-C0C6-417F4323E35B}"/>
              </a:ext>
            </a:extLst>
          </p:cNvPr>
          <p:cNvSpPr>
            <a:spLocks noGrp="1"/>
          </p:cNvSpPr>
          <p:nvPr>
            <p:ph type="ctrTitle"/>
          </p:nvPr>
        </p:nvSpPr>
        <p:spPr>
          <a:xfrm>
            <a:off x="685800" y="228600"/>
            <a:ext cx="7772400" cy="838200"/>
          </a:xfrm>
          <a:ln w="38100">
            <a:solidFill>
              <a:srgbClr val="FFFF00"/>
            </a:solidFill>
            <a:miter lim="800000"/>
            <a:headEnd/>
            <a:tailEnd/>
          </a:ln>
        </p:spPr>
        <p:txBody>
          <a:bodyPr/>
          <a:lstStyle/>
          <a:p>
            <a:pPr eaLnBrk="1" hangingPunct="1"/>
            <a:r>
              <a:rPr lang="en-US" altLang="en-US" b="1">
                <a:solidFill>
                  <a:srgbClr val="FFFF00"/>
                </a:solidFill>
                <a:latin typeface="Arial" panose="020B0604020202020204" pitchFamily="34" charset="0"/>
                <a:cs typeface="Arial" panose="020B0604020202020204" pitchFamily="34" charset="0"/>
              </a:rPr>
              <a:t>THE NARROW WAY</a:t>
            </a:r>
            <a:endParaRPr lang="en-US" altLang="en-US">
              <a:solidFill>
                <a:srgbClr val="FFFF00"/>
              </a:solidFill>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EE7BB01F-9ABB-2B50-4DBC-70F9801DC7DE}"/>
              </a:ext>
            </a:extLst>
          </p:cNvPr>
          <p:cNvSpPr>
            <a:spLocks noGrp="1"/>
          </p:cNvSpPr>
          <p:nvPr>
            <p:ph type="title"/>
          </p:nvPr>
        </p:nvSpPr>
        <p:spPr>
          <a:ln w="38100">
            <a:solidFill>
              <a:srgbClr val="FFFF00"/>
            </a:solidFill>
            <a:miter lim="800000"/>
            <a:headEnd/>
            <a:tailEnd/>
          </a:ln>
        </p:spPr>
        <p:txBody>
          <a:bodyPr/>
          <a:lstStyle/>
          <a:p>
            <a:r>
              <a:rPr lang="en-US" altLang="en-US" sz="6600" b="1">
                <a:solidFill>
                  <a:srgbClr val="FFFF00"/>
                </a:solidFill>
                <a:latin typeface="Arial Black" panose="020B0A04020102020204" pitchFamily="34" charset="0"/>
                <a:cs typeface="Arial" panose="020B0604020202020204" pitchFamily="34" charset="0"/>
              </a:rPr>
              <a:t>No Pope/Titles</a:t>
            </a:r>
          </a:p>
        </p:txBody>
      </p:sp>
      <p:sp>
        <p:nvSpPr>
          <p:cNvPr id="43011" name="Content Placeholder 2">
            <a:extLst>
              <a:ext uri="{FF2B5EF4-FFF2-40B4-BE49-F238E27FC236}">
                <a16:creationId xmlns:a16="http://schemas.microsoft.com/office/drawing/2014/main" id="{002FF668-2D26-092B-6B81-202EF826C6D3}"/>
              </a:ext>
            </a:extLst>
          </p:cNvPr>
          <p:cNvSpPr>
            <a:spLocks noGrp="1"/>
          </p:cNvSpPr>
          <p:nvPr>
            <p:ph idx="1"/>
          </p:nvPr>
        </p:nvSpPr>
        <p:spPr>
          <a:xfrm>
            <a:off x="457200" y="1676400"/>
            <a:ext cx="8534400" cy="2880785"/>
          </a:xfrm>
        </p:spPr>
        <p:txBody>
          <a:bodyPr>
            <a:spAutoFit/>
          </a:bodyPr>
          <a:lstStyle/>
          <a:p>
            <a:pPr>
              <a:buFont typeface="Arial" panose="020B0604020202020204" pitchFamily="34" charset="0"/>
              <a:buNone/>
            </a:pPr>
            <a:r>
              <a:rPr lang="en-US" altLang="en-US" sz="6600" dirty="0">
                <a:solidFill>
                  <a:srgbClr val="FFFF00"/>
                </a:solidFill>
                <a:latin typeface="Arial" panose="020B0604020202020204" pitchFamily="34" charset="0"/>
                <a:cs typeface="Arial" panose="020B0604020202020204" pitchFamily="34" charset="0"/>
              </a:rPr>
              <a:t> 	 </a:t>
            </a:r>
            <a:r>
              <a:rPr lang="en-US" altLang="en-US" sz="4800" dirty="0">
                <a:solidFill>
                  <a:srgbClr val="FFFF00"/>
                </a:solidFill>
                <a:latin typeface="Arial" panose="020B0604020202020204" pitchFamily="34" charset="0"/>
                <a:cs typeface="Arial" panose="020B0604020202020204" pitchFamily="34" charset="0"/>
              </a:rPr>
              <a:t> </a:t>
            </a:r>
            <a:r>
              <a:rPr lang="en-US" altLang="en-US" sz="4800" b="1" dirty="0">
                <a:solidFill>
                  <a:srgbClr val="FFFF00"/>
                </a:solidFill>
                <a:latin typeface="Arial" panose="020B0604020202020204" pitchFamily="34" charset="0"/>
                <a:cs typeface="Arial" panose="020B0604020202020204" pitchFamily="34" charset="0"/>
              </a:rPr>
              <a:t>2,164,020,000</a:t>
            </a:r>
          </a:p>
          <a:p>
            <a:pPr>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a:t>
            </a:r>
            <a:r>
              <a:rPr lang="en-US" altLang="en-US" sz="4800" b="1" u="sng" dirty="0">
                <a:solidFill>
                  <a:srgbClr val="FFFF00"/>
                </a:solidFill>
                <a:latin typeface="Arial" panose="020B0604020202020204" pitchFamily="34" charset="0"/>
                <a:cs typeface="Arial" panose="020B0604020202020204" pitchFamily="34" charset="0"/>
              </a:rPr>
              <a:t>- 1,100,000,000 Catholics</a:t>
            </a:r>
          </a:p>
          <a:p>
            <a:pPr>
              <a:buFont typeface="Arial" panose="020B0604020202020204" pitchFamily="34" charset="0"/>
              <a:buNone/>
            </a:pPr>
            <a:r>
              <a:rPr lang="en-US" altLang="en-US" sz="4800" b="1" dirty="0">
                <a:solidFill>
                  <a:srgbClr val="FFFF00"/>
                </a:solidFill>
                <a:latin typeface="Arial" panose="020B0604020202020204" pitchFamily="34" charset="0"/>
                <a:cs typeface="Arial" panose="020B0604020202020204" pitchFamily="34" charset="0"/>
              </a:rPr>
              <a:t>	  1,064,020,000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567B0FC0-16DD-5C81-21CA-5398E5BC1B81}"/>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412A72-6DA3-7AEE-4065-F6135D386CE2}"/>
              </a:ext>
            </a:extLst>
          </p:cNvPr>
          <p:cNvSpPr>
            <a:spLocks noGrp="1"/>
          </p:cNvSpPr>
          <p:nvPr>
            <p:ph idx="1"/>
          </p:nvPr>
        </p:nvSpPr>
        <p:spPr>
          <a:xfrm>
            <a:off x="105075" y="1524000"/>
            <a:ext cx="8915400" cy="5299908"/>
          </a:xfrm>
        </p:spPr>
        <p:txBody>
          <a:bodyPr>
            <a:spAutoFit/>
          </a:bodyPr>
          <a:lstStyle/>
          <a:p>
            <a:pPr marL="0" indent="0">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Do you think it is sinful to have a head/headquarters different than Christ/Heaven?</a:t>
            </a:r>
          </a:p>
          <a:p>
            <a:pPr marL="0" indent="0" algn="ctr">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Ephesians 1:22-23</a:t>
            </a:r>
          </a:p>
          <a:p>
            <a:pPr marL="0" indent="0" algn="ctr">
              <a:buFont typeface="Arial" panose="020B0604020202020204" pitchFamily="34" charset="0"/>
              <a:buNone/>
            </a:pPr>
            <a:r>
              <a:rPr lang="en-US" altLang="en-US" sz="3600" dirty="0">
                <a:solidFill>
                  <a:srgbClr val="FFFF00"/>
                </a:solidFill>
                <a:latin typeface="Arial" panose="020B0604020202020204" pitchFamily="34" charset="0"/>
                <a:cs typeface="Arial" panose="020B0604020202020204" pitchFamily="34" charset="0"/>
              </a:rPr>
              <a:t>“… </a:t>
            </a:r>
            <a:r>
              <a:rPr lang="en-US" altLang="en-US" sz="3600" b="1" dirty="0">
                <a:solidFill>
                  <a:srgbClr val="FFFF00"/>
                </a:solidFill>
                <a:latin typeface="Arial" panose="020B0604020202020204" pitchFamily="34" charset="0"/>
                <a:cs typeface="Arial" panose="020B0604020202020204" pitchFamily="34" charset="0"/>
              </a:rPr>
              <a:t>and he put all things in subjection under his feet, and gave him to be head over all things to the church, which is his body, the fulness of him that filleth all in all</a:t>
            </a:r>
            <a:r>
              <a:rPr lang="en-US" altLang="en-US" sz="3600" dirty="0">
                <a:solidFill>
                  <a:srgbClr val="FFFF00"/>
                </a:solidFill>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9AE283F9-F359-7E2F-14A9-26E52A8F9CD9}"/>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4A1CEE0-2826-D1F0-2410-6AC99B62EC2E}"/>
              </a:ext>
            </a:extLst>
          </p:cNvPr>
          <p:cNvSpPr>
            <a:spLocks noGrp="1"/>
          </p:cNvSpPr>
          <p:nvPr>
            <p:ph idx="1"/>
          </p:nvPr>
        </p:nvSpPr>
        <p:spPr>
          <a:xfrm>
            <a:off x="105075" y="1447800"/>
            <a:ext cx="8915400" cy="5299908"/>
          </a:xfrm>
        </p:spPr>
        <p:txBody>
          <a:bodyPr>
            <a:spAutoFit/>
          </a:bodyPr>
          <a:lstStyle/>
          <a:p>
            <a:pPr marL="0" indent="0">
              <a:buFont typeface="Arial" charset="0"/>
              <a:buNone/>
              <a:defRPr/>
            </a:pPr>
            <a:r>
              <a:rPr lang="en-US" sz="3600" b="1" dirty="0">
                <a:solidFill>
                  <a:srgbClr val="FFFF00"/>
                </a:solidFill>
                <a:latin typeface="Arial" charset="0"/>
                <a:cs typeface="Arial" charset="0"/>
              </a:rPr>
              <a:t>Do you think it is sinful to have a head/headquarters different than Christ/Heaven?</a:t>
            </a:r>
            <a:endParaRPr lang="en-US" sz="3600" dirty="0"/>
          </a:p>
          <a:p>
            <a:pPr algn="ctr">
              <a:buFont typeface="Arial" charset="0"/>
              <a:buNone/>
              <a:defRPr/>
            </a:pPr>
            <a:r>
              <a:rPr lang="en-US" sz="3600" b="1" dirty="0">
                <a:solidFill>
                  <a:srgbClr val="FFFF00"/>
                </a:solidFill>
                <a:latin typeface="Arial" pitchFamily="34" charset="0"/>
                <a:cs typeface="Arial" pitchFamily="34" charset="0"/>
              </a:rPr>
              <a:t>John 18:36</a:t>
            </a:r>
          </a:p>
          <a:p>
            <a:pPr marL="0" indent="0" algn="ctr">
              <a:buFont typeface="Arial" charset="0"/>
              <a:buNone/>
              <a:defRPr/>
            </a:pPr>
            <a:r>
              <a:rPr lang="en-US" sz="3600" dirty="0">
                <a:solidFill>
                  <a:srgbClr val="FFFF00"/>
                </a:solidFill>
                <a:latin typeface="Arial" pitchFamily="34" charset="0"/>
                <a:cs typeface="Arial" pitchFamily="34" charset="0"/>
              </a:rPr>
              <a:t>“… </a:t>
            </a:r>
            <a:r>
              <a:rPr lang="en-US" sz="3600" b="1" dirty="0">
                <a:solidFill>
                  <a:srgbClr val="FFFF00"/>
                </a:solidFill>
                <a:latin typeface="Arial" pitchFamily="34" charset="0"/>
                <a:cs typeface="Arial" pitchFamily="34" charset="0"/>
              </a:rPr>
              <a:t>My kingdom is </a:t>
            </a:r>
            <a:r>
              <a:rPr lang="en-US" sz="3600" b="1" u="sng" dirty="0">
                <a:solidFill>
                  <a:srgbClr val="FFFF00"/>
                </a:solidFill>
                <a:latin typeface="Arial" pitchFamily="34" charset="0"/>
                <a:cs typeface="Arial" pitchFamily="34" charset="0"/>
              </a:rPr>
              <a:t>not of this world</a:t>
            </a:r>
            <a:r>
              <a:rPr lang="en-US" sz="3600" b="1" dirty="0">
                <a:solidFill>
                  <a:srgbClr val="FFFF00"/>
                </a:solidFill>
                <a:latin typeface="Arial" pitchFamily="34" charset="0"/>
                <a:cs typeface="Arial" pitchFamily="34" charset="0"/>
              </a:rPr>
              <a:t>: if my kingdom were of this world, then would my servants fight, that I should not be delivered to the Jews: but now is my kingdom not from hence</a:t>
            </a:r>
            <a:r>
              <a:rPr lang="en-US" sz="3600" dirty="0">
                <a:solidFill>
                  <a:srgbClr val="FFFF00"/>
                </a:solidFill>
                <a:latin typeface="Arial" pitchFamily="34" charset="0"/>
                <a:cs typeface="Arial" pitchFamily="34" charset="0"/>
              </a:rPr>
              <a:t>.”</a:t>
            </a:r>
            <a:endParaRPr lang="en-US" sz="4000" dirty="0">
              <a:solidFill>
                <a:srgbClr val="FFFF00"/>
              </a:solidFill>
              <a:latin typeface="Arial" charset="0"/>
              <a:cs typeface="Arial"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02040EF2-6ECB-4B83-1E56-2B388F0DE83B}"/>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5A06447-28A4-ADE1-0883-78F86536D33D}"/>
              </a:ext>
            </a:extLst>
          </p:cNvPr>
          <p:cNvSpPr>
            <a:spLocks noGrp="1"/>
          </p:cNvSpPr>
          <p:nvPr>
            <p:ph idx="1"/>
          </p:nvPr>
        </p:nvSpPr>
        <p:spPr>
          <a:xfrm>
            <a:off x="114700" y="1371600"/>
            <a:ext cx="8915400" cy="5410200"/>
          </a:xfrm>
        </p:spPr>
        <p:txBody>
          <a:bodyPr>
            <a:spAutoFit/>
          </a:bodyPr>
          <a:lstStyle/>
          <a:p>
            <a:pPr marL="0" indent="0">
              <a:buFont typeface="Arial" charset="0"/>
              <a:buNone/>
              <a:defRPr/>
            </a:pPr>
            <a:r>
              <a:rPr lang="en-US" sz="3600" b="1" dirty="0">
                <a:solidFill>
                  <a:srgbClr val="FFFF00"/>
                </a:solidFill>
                <a:latin typeface="Arial" charset="0"/>
                <a:cs typeface="Arial" charset="0"/>
              </a:rPr>
              <a:t>Do you think it is sinful to have a head/headquarters different than Christ/Heaven?</a:t>
            </a:r>
            <a:endParaRPr lang="en-US" sz="3600" dirty="0"/>
          </a:p>
          <a:p>
            <a:pPr algn="ctr">
              <a:buFont typeface="Arial" charset="0"/>
              <a:buNone/>
              <a:defRPr/>
            </a:pPr>
            <a:r>
              <a:rPr lang="en-US" sz="3600" b="1" dirty="0">
                <a:solidFill>
                  <a:srgbClr val="FFFF00"/>
                </a:solidFill>
                <a:latin typeface="Arial" pitchFamily="34" charset="0"/>
                <a:cs typeface="Arial" pitchFamily="34" charset="0"/>
              </a:rPr>
              <a:t>Luke 17:20-21</a:t>
            </a:r>
          </a:p>
          <a:p>
            <a:pPr marL="1428750" indent="-1428750" algn="ctr">
              <a:buFont typeface="Arial" charset="0"/>
              <a:buNone/>
              <a:tabLst>
                <a:tab pos="1377950" algn="l"/>
              </a:tabLst>
              <a:defRPr/>
            </a:pPr>
            <a:r>
              <a:rPr lang="en-US" sz="3600" dirty="0">
                <a:solidFill>
                  <a:srgbClr val="FFFF00"/>
                </a:solidFill>
                <a:latin typeface="Arial" pitchFamily="34" charset="0"/>
                <a:cs typeface="Arial" pitchFamily="34" charset="0"/>
              </a:rPr>
              <a:t>“… </a:t>
            </a:r>
            <a:r>
              <a:rPr lang="en-US" sz="3600" b="1" dirty="0">
                <a:solidFill>
                  <a:srgbClr val="FFFF00"/>
                </a:solidFill>
                <a:latin typeface="Arial" pitchFamily="34" charset="0"/>
                <a:cs typeface="Arial" pitchFamily="34" charset="0"/>
              </a:rPr>
              <a:t>he answered them and said,</a:t>
            </a:r>
          </a:p>
          <a:p>
            <a:pPr marL="0" indent="0" algn="ctr">
              <a:buFont typeface="Arial" charset="0"/>
              <a:buNone/>
              <a:tabLst>
                <a:tab pos="0" algn="l"/>
              </a:tabLst>
              <a:defRPr/>
            </a:pPr>
            <a:r>
              <a:rPr lang="en-US" sz="3600" b="1" dirty="0">
                <a:solidFill>
                  <a:srgbClr val="FFFF00"/>
                </a:solidFill>
                <a:latin typeface="Arial" pitchFamily="34" charset="0"/>
                <a:cs typeface="Arial" pitchFamily="34" charset="0"/>
              </a:rPr>
              <a:t> The kingdom of God cometh not with observation: neither shall they say, Lo, here! or, there! for lo, the </a:t>
            </a:r>
            <a:r>
              <a:rPr lang="en-US" sz="3600" b="1" u="sng" dirty="0">
                <a:solidFill>
                  <a:srgbClr val="FFFF00"/>
                </a:solidFill>
                <a:latin typeface="Arial" pitchFamily="34" charset="0"/>
                <a:cs typeface="Arial" pitchFamily="34" charset="0"/>
              </a:rPr>
              <a:t>kingdom of God is within you</a:t>
            </a:r>
            <a:r>
              <a:rPr lang="en-US" sz="3600" dirty="0">
                <a:solidFill>
                  <a:srgbClr val="FFFF00"/>
                </a:solidFill>
                <a:latin typeface="Arial" pitchFamily="34" charset="0"/>
                <a:cs typeface="Arial"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3D155EBE-7CDD-200F-6ECA-AAD53906DA40}"/>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3FB4C4D-3792-9699-4E19-75868002DFFE}"/>
              </a:ext>
            </a:extLst>
          </p:cNvPr>
          <p:cNvSpPr>
            <a:spLocks noGrp="1"/>
          </p:cNvSpPr>
          <p:nvPr>
            <p:ph idx="1"/>
          </p:nvPr>
        </p:nvSpPr>
        <p:spPr>
          <a:xfrm>
            <a:off x="113900" y="1600200"/>
            <a:ext cx="8915400" cy="4191913"/>
          </a:xfrm>
        </p:spPr>
        <p:txBody>
          <a:bodyPr>
            <a:spAutoFit/>
          </a:bodyPr>
          <a:lstStyle/>
          <a:p>
            <a:pPr marL="0" indent="0">
              <a:buFont typeface="Arial" charset="0"/>
              <a:buNone/>
              <a:defRPr/>
            </a:pPr>
            <a:r>
              <a:rPr lang="en-US" altLang="en-US" sz="3600" b="1" dirty="0">
                <a:solidFill>
                  <a:srgbClr val="FFFF00"/>
                </a:solidFill>
                <a:latin typeface="Arial" charset="0"/>
                <a:cs typeface="Arial" charset="0"/>
              </a:rPr>
              <a:t>Do you think it is sinful to have a head/headquarters different than Christ/Heaven?</a:t>
            </a:r>
            <a:endParaRPr lang="en-US" altLang="en-US" sz="3600" dirty="0"/>
          </a:p>
          <a:p>
            <a:pPr algn="ctr">
              <a:buFont typeface="Arial" charset="0"/>
              <a:buNone/>
              <a:defRPr/>
            </a:pPr>
            <a:r>
              <a:rPr lang="en-US" altLang="en-US" sz="3600" b="1" dirty="0">
                <a:solidFill>
                  <a:srgbClr val="FFFF00"/>
                </a:solidFill>
                <a:latin typeface="Arial" charset="0"/>
                <a:cs typeface="Arial" charset="0"/>
              </a:rPr>
              <a:t>Philippians 3:20</a:t>
            </a:r>
          </a:p>
          <a:p>
            <a:pPr algn="ctr">
              <a:buFont typeface="Arial" charset="0"/>
              <a:buNone/>
              <a:defRPr/>
            </a:pPr>
            <a:r>
              <a:rPr lang="en-US" altLang="en-US" sz="3600" dirty="0">
                <a:solidFill>
                  <a:srgbClr val="FFFF00"/>
                </a:solidFill>
                <a:latin typeface="Arial" charset="0"/>
                <a:cs typeface="Arial" charset="0"/>
              </a:rPr>
              <a:t>“</a:t>
            </a:r>
            <a:r>
              <a:rPr lang="en-US" altLang="en-US" sz="3600" b="1" dirty="0">
                <a:solidFill>
                  <a:srgbClr val="FFFF00"/>
                </a:solidFill>
                <a:latin typeface="Arial" charset="0"/>
                <a:cs typeface="Arial" charset="0"/>
              </a:rPr>
              <a:t>For our </a:t>
            </a:r>
            <a:r>
              <a:rPr lang="en-US" altLang="en-US" sz="3600" b="1" u="sng" dirty="0">
                <a:solidFill>
                  <a:srgbClr val="FFFF00"/>
                </a:solidFill>
                <a:latin typeface="Arial" charset="0"/>
                <a:cs typeface="Arial" charset="0"/>
              </a:rPr>
              <a:t>citizenship is in heaven</a:t>
            </a:r>
            <a:r>
              <a:rPr lang="en-US" altLang="en-US" sz="3600" b="1" dirty="0">
                <a:solidFill>
                  <a:srgbClr val="FFFF00"/>
                </a:solidFill>
                <a:latin typeface="Arial" charset="0"/>
                <a:cs typeface="Arial" charset="0"/>
              </a:rPr>
              <a:t>; whence also we wait for a Saviour, the Lord Jesus Christ</a:t>
            </a:r>
            <a:r>
              <a:rPr lang="en-US" altLang="en-US" sz="3600" dirty="0">
                <a:solidFill>
                  <a:srgbClr val="FFFF00"/>
                </a:solidFill>
                <a:latin typeface="Arial" charset="0"/>
                <a:cs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BA63A04C-0EE3-ADC0-EA0B-44EF8283725C}"/>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B7F5A52-25C0-A031-2E66-5B3390CAA573}"/>
              </a:ext>
            </a:extLst>
          </p:cNvPr>
          <p:cNvSpPr>
            <a:spLocks noGrp="1"/>
          </p:cNvSpPr>
          <p:nvPr>
            <p:ph idx="1"/>
          </p:nvPr>
        </p:nvSpPr>
        <p:spPr>
          <a:xfrm>
            <a:off x="104275" y="1447800"/>
            <a:ext cx="8915400" cy="5029200"/>
          </a:xfrm>
        </p:spPr>
        <p:txBody>
          <a:bodyPr/>
          <a:lstStyle/>
          <a:p>
            <a:pPr marL="0" indent="0">
              <a:buFont typeface="Arial" charset="0"/>
              <a:buNone/>
              <a:defRPr/>
            </a:pPr>
            <a:r>
              <a:rPr lang="en-US" sz="3600" b="1" dirty="0">
                <a:solidFill>
                  <a:srgbClr val="FFFF00"/>
                </a:solidFill>
                <a:latin typeface="Arial" charset="0"/>
                <a:cs typeface="Arial" charset="0"/>
              </a:rPr>
              <a:t>Do you think it is sinful to have a head/headquarters different than Christ/Heaven? Ephesians 1:22-23; Philippians 3:20; John 18:36;</a:t>
            </a:r>
            <a:br>
              <a:rPr lang="en-US" sz="3600" b="1" dirty="0">
                <a:solidFill>
                  <a:srgbClr val="FFFF00"/>
                </a:solidFill>
                <a:latin typeface="Arial" charset="0"/>
                <a:cs typeface="Arial" charset="0"/>
              </a:rPr>
            </a:br>
            <a:r>
              <a:rPr lang="en-US" sz="3600" b="1" dirty="0">
                <a:solidFill>
                  <a:srgbClr val="FFFF00"/>
                </a:solidFill>
                <a:latin typeface="Arial" charset="0"/>
                <a:cs typeface="Arial" charset="0"/>
              </a:rPr>
              <a:t>Luke 17:21</a:t>
            </a:r>
          </a:p>
          <a:p>
            <a:pPr marL="342883" indent="-342883">
              <a:buFont typeface="Arial" charset="0"/>
              <a:buNone/>
              <a:defRPr/>
            </a:pPr>
            <a:endParaRPr lang="en-US" sz="3600" b="1" dirty="0">
              <a:solidFill>
                <a:srgbClr val="FFFF00"/>
              </a:solidFill>
              <a:latin typeface="Arial" charset="0"/>
              <a:cs typeface="Arial" charset="0"/>
            </a:endParaRPr>
          </a:p>
          <a:p>
            <a:pPr marL="342883" indent="-342883">
              <a:buFont typeface="Arial" charset="0"/>
              <a:buNone/>
              <a:defRPr/>
            </a:pPr>
            <a:r>
              <a:rPr lang="en-US" sz="3600" b="1" dirty="0">
                <a:solidFill>
                  <a:srgbClr val="FFFF00"/>
                </a:solidFill>
                <a:latin typeface="Arial" charset="0"/>
                <a:cs typeface="Arial" charset="0"/>
              </a:rPr>
              <a:t>	</a:t>
            </a:r>
            <a:r>
              <a:rPr lang="en-US" sz="4000" b="1" dirty="0">
                <a:solidFill>
                  <a:srgbClr val="FFFF00"/>
                </a:solidFill>
                <a:latin typeface="Arial" charset="0"/>
                <a:cs typeface="Arial" charset="0"/>
              </a:rPr>
              <a:t>If so then 1 Billion Protestants / Orthodox will be lost.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B1FE82A0-0EE9-4626-3478-11E78D4FC4AF}"/>
              </a:ext>
            </a:extLst>
          </p:cNvPr>
          <p:cNvSpPr>
            <a:spLocks noGrp="1"/>
          </p:cNvSpPr>
          <p:nvPr>
            <p:ph type="title"/>
          </p:nvPr>
        </p:nvSpPr>
        <p:spPr>
          <a:xfrm>
            <a:off x="304800" y="274638"/>
            <a:ext cx="8382000" cy="1143000"/>
          </a:xfrm>
          <a:ln w="38100">
            <a:solidFill>
              <a:srgbClr val="FFFF00"/>
            </a:solidFill>
            <a:miter lim="800000"/>
            <a:headEnd/>
            <a:tailEnd/>
          </a:ln>
        </p:spPr>
        <p:txBody>
          <a:bodyPr/>
          <a:lstStyle/>
          <a:p>
            <a:r>
              <a:rPr lang="en-US" altLang="en-US" b="1">
                <a:solidFill>
                  <a:srgbClr val="FFFF00"/>
                </a:solidFill>
                <a:latin typeface="Arial" panose="020B0604020202020204" pitchFamily="34" charset="0"/>
                <a:cs typeface="Arial" panose="020B0604020202020204" pitchFamily="34" charset="0"/>
              </a:rPr>
              <a:t>No Earthly Head/Headquarters</a:t>
            </a:r>
          </a:p>
        </p:txBody>
      </p:sp>
      <p:sp>
        <p:nvSpPr>
          <p:cNvPr id="55299" name="Content Placeholder 2">
            <a:extLst>
              <a:ext uri="{FF2B5EF4-FFF2-40B4-BE49-F238E27FC236}">
                <a16:creationId xmlns:a16="http://schemas.microsoft.com/office/drawing/2014/main" id="{8AE76EA5-C7F4-D66C-7EA8-FF3337F9A2BC}"/>
              </a:ext>
            </a:extLst>
          </p:cNvPr>
          <p:cNvSpPr>
            <a:spLocks noGrp="1"/>
          </p:cNvSpPr>
          <p:nvPr>
            <p:ph idx="1"/>
          </p:nvPr>
        </p:nvSpPr>
        <p:spPr>
          <a:xfrm>
            <a:off x="457200" y="1676400"/>
            <a:ext cx="8534400" cy="4876800"/>
          </a:xfrm>
        </p:spPr>
        <p:txBody>
          <a:bodyPr/>
          <a:lstStyle/>
          <a:p>
            <a:pPr>
              <a:buFont typeface="Arial" panose="020B0604020202020204" pitchFamily="34" charset="0"/>
              <a:buNone/>
            </a:pPr>
            <a:r>
              <a:rPr lang="en-US" altLang="en-US" sz="6600" dirty="0">
                <a:solidFill>
                  <a:srgbClr val="FFFF00"/>
                </a:solidFill>
                <a:latin typeface="Arial" panose="020B0604020202020204" pitchFamily="34" charset="0"/>
                <a:cs typeface="Arial" panose="020B0604020202020204" pitchFamily="34" charset="0"/>
              </a:rPr>
              <a:t> 	</a:t>
            </a:r>
            <a:r>
              <a:rPr lang="en-US" altLang="en-US" sz="4800" b="1" dirty="0">
                <a:solidFill>
                  <a:srgbClr val="FFFF00"/>
                </a:solidFill>
                <a:latin typeface="Arial" panose="020B0604020202020204" pitchFamily="34" charset="0"/>
                <a:cs typeface="Arial" panose="020B0604020202020204" pitchFamily="34" charset="0"/>
              </a:rPr>
              <a:t>  1,064,020,000</a:t>
            </a:r>
          </a:p>
          <a:p>
            <a:pPr>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a:t>
            </a:r>
            <a:r>
              <a:rPr lang="en-US" altLang="en-US" sz="4800" b="1" u="sng" dirty="0">
                <a:solidFill>
                  <a:srgbClr val="FFFF00"/>
                </a:solidFill>
                <a:latin typeface="Arial" panose="020B0604020202020204" pitchFamily="34" charset="0"/>
                <a:cs typeface="Arial" panose="020B0604020202020204" pitchFamily="34" charset="0"/>
              </a:rPr>
              <a:t>- 1,061,020,000 </a:t>
            </a:r>
            <a:r>
              <a:rPr lang="en-US" altLang="en-US" sz="4800" b="1" u="sng" dirty="0" err="1">
                <a:solidFill>
                  <a:srgbClr val="FFFF00"/>
                </a:solidFill>
                <a:latin typeface="Arial" panose="020B0604020202020204" pitchFamily="34" charset="0"/>
                <a:cs typeface="Arial" panose="020B0604020202020204" pitchFamily="34" charset="0"/>
              </a:rPr>
              <a:t>Prot</a:t>
            </a:r>
            <a:r>
              <a:rPr lang="en-US" altLang="en-US" sz="4800" b="1" u="sng" dirty="0">
                <a:solidFill>
                  <a:srgbClr val="FFFF00"/>
                </a:solidFill>
                <a:latin typeface="Arial" panose="020B0604020202020204" pitchFamily="34" charset="0"/>
                <a:cs typeface="Arial" panose="020B0604020202020204" pitchFamily="34" charset="0"/>
              </a:rPr>
              <a:t>/Orth</a:t>
            </a:r>
          </a:p>
          <a:p>
            <a:pPr lvl="1">
              <a:buFont typeface="Arial" panose="020B0604020202020204" pitchFamily="34" charset="0"/>
              <a:buNone/>
            </a:pPr>
            <a:r>
              <a:rPr lang="en-US" altLang="en-US" sz="4800" b="1" dirty="0">
                <a:solidFill>
                  <a:srgbClr val="FFFF00"/>
                </a:solidFill>
                <a:latin typeface="Arial" panose="020B0604020202020204" pitchFamily="34" charset="0"/>
                <a:cs typeface="Arial" panose="020B0604020202020204" pitchFamily="34" charset="0"/>
              </a:rPr>
              <a:t> 3,000,000</a:t>
            </a:r>
          </a:p>
          <a:p>
            <a:pPr lvl="1">
              <a:buFont typeface="Arial" panose="020B0604020202020204" pitchFamily="34" charset="0"/>
              <a:buNone/>
            </a:pPr>
            <a:r>
              <a:rPr lang="en-US" altLang="en-US" sz="4800" b="1" dirty="0">
                <a:solidFill>
                  <a:srgbClr val="FFFF00"/>
                </a:solidFill>
                <a:latin typeface="Arial" panose="020B0604020202020204" pitchFamily="34" charset="0"/>
                <a:cs typeface="Arial" panose="020B0604020202020204" pitchFamily="34" charset="0"/>
              </a:rPr>
              <a:t>		</a:t>
            </a:r>
          </a:p>
          <a:p>
            <a:pPr>
              <a:buFont typeface="Arial" panose="020B0604020202020204" pitchFamily="34" charset="0"/>
              <a:buNone/>
            </a:pPr>
            <a:r>
              <a:rPr lang="en-US" altLang="en-US" sz="4400" u="sng" dirty="0">
                <a:solidFill>
                  <a:srgbClr val="FFFF00"/>
                </a:solidFill>
                <a:latin typeface="Arial" panose="020B0604020202020204" pitchFamily="34" charset="0"/>
                <a:cs typeface="Arial" panose="020B0604020202020204" pitchFamily="34" charset="0"/>
              </a:rPr>
              <a:t> </a:t>
            </a:r>
          </a:p>
          <a:p>
            <a:pPr algn="ctr">
              <a:buFont typeface="Arial" panose="020B0604020202020204" pitchFamily="34" charset="0"/>
              <a:buNone/>
            </a:pPr>
            <a:endParaRPr lang="en-US" altLang="en-US" sz="6600" dirty="0">
              <a:solidFill>
                <a:srgbClr val="FFFF00"/>
              </a:solidFill>
              <a:latin typeface="Arial" panose="020B0604020202020204" pitchFamily="34" charset="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D79F2602-7E1B-3517-B733-1464C54DDA15}"/>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189EA98A-2285-11FA-294B-9CF917F50697}"/>
              </a:ext>
            </a:extLst>
          </p:cNvPr>
          <p:cNvSpPr>
            <a:spLocks noGrp="1"/>
          </p:cNvSpPr>
          <p:nvPr>
            <p:ph idx="1"/>
          </p:nvPr>
        </p:nvSpPr>
        <p:spPr>
          <a:xfrm>
            <a:off x="152400" y="1600200"/>
            <a:ext cx="8839200" cy="5029200"/>
          </a:xfrm>
        </p:spPr>
        <p:txBody>
          <a:bodyPr/>
          <a:lstStyle/>
          <a:p>
            <a:pPr marL="0" indent="0">
              <a:buNone/>
            </a:pPr>
            <a:r>
              <a:rPr lang="en-US" altLang="en-US" sz="4000" b="1" dirty="0">
                <a:solidFill>
                  <a:srgbClr val="FFFF00"/>
                </a:solidFill>
                <a:latin typeface="Arial" panose="020B0604020202020204" pitchFamily="34" charset="0"/>
                <a:cs typeface="Arial" panose="020B0604020202020204" pitchFamily="34" charset="0"/>
              </a:rPr>
              <a:t>Do you believe that Christians must have Bible authority for all they say and do?</a:t>
            </a:r>
            <a:endParaRPr lang="en-US" altLang="en-US" sz="4000" dirty="0"/>
          </a:p>
          <a:p>
            <a:pPr algn="ctr">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Colossians 3:17</a:t>
            </a:r>
          </a:p>
          <a:p>
            <a:pPr algn="ctr">
              <a:buFont typeface="Arial" panose="020B0604020202020204" pitchFamily="34" charset="0"/>
              <a:buNone/>
            </a:pPr>
            <a:r>
              <a:rPr lang="en-US" altLang="en-US" sz="3600" dirty="0">
                <a:solidFill>
                  <a:srgbClr val="FFFF00"/>
                </a:solidFill>
                <a:latin typeface="Arial" panose="020B0604020202020204" pitchFamily="34" charset="0"/>
                <a:cs typeface="Arial" panose="020B0604020202020204" pitchFamily="34" charset="0"/>
              </a:rPr>
              <a:t>“</a:t>
            </a:r>
            <a:r>
              <a:rPr lang="en-US" altLang="en-US" sz="3600" b="1" dirty="0">
                <a:solidFill>
                  <a:srgbClr val="FFFF00"/>
                </a:solidFill>
                <a:latin typeface="Arial" panose="020B0604020202020204" pitchFamily="34" charset="0"/>
                <a:cs typeface="Arial" panose="020B0604020202020204" pitchFamily="34" charset="0"/>
              </a:rPr>
              <a:t>And whatsoever ye do, in word or in deed, (do) all in the </a:t>
            </a:r>
            <a:r>
              <a:rPr lang="en-US" altLang="en-US" sz="3600" b="1" u="sng" dirty="0">
                <a:solidFill>
                  <a:srgbClr val="FFFF00"/>
                </a:solidFill>
                <a:latin typeface="Arial" panose="020B0604020202020204" pitchFamily="34" charset="0"/>
                <a:cs typeface="Arial" panose="020B0604020202020204" pitchFamily="34" charset="0"/>
              </a:rPr>
              <a:t>name of the Lord Jesus</a:t>
            </a:r>
            <a:r>
              <a:rPr lang="en-US" altLang="en-US" sz="3600" b="1" dirty="0">
                <a:solidFill>
                  <a:srgbClr val="FFFF00"/>
                </a:solidFill>
                <a:latin typeface="Arial" panose="020B0604020202020204" pitchFamily="34" charset="0"/>
                <a:cs typeface="Arial" panose="020B0604020202020204" pitchFamily="34" charset="0"/>
              </a:rPr>
              <a:t>, giving thanks to God the Father through him</a:t>
            </a:r>
            <a:r>
              <a:rPr lang="en-US" altLang="en-US" sz="3600" dirty="0">
                <a:solidFill>
                  <a:srgbClr val="FFFF00"/>
                </a:solidFill>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F14AA76E-20C6-BA6C-932A-3B87D4008B26}"/>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8E69A11D-A321-780E-AD23-181AA3F3B867}"/>
              </a:ext>
            </a:extLst>
          </p:cNvPr>
          <p:cNvSpPr>
            <a:spLocks noGrp="1"/>
          </p:cNvSpPr>
          <p:nvPr>
            <p:ph idx="1"/>
          </p:nvPr>
        </p:nvSpPr>
        <p:spPr>
          <a:xfrm>
            <a:off x="152400" y="1447800"/>
            <a:ext cx="8991600" cy="5299908"/>
          </a:xfrm>
        </p:spPr>
        <p:txBody>
          <a:bodyPr>
            <a:spAutoFit/>
          </a:bodyPr>
          <a:lstStyle/>
          <a:p>
            <a:pPr marL="0" indent="0">
              <a:buFont typeface="Arial" charset="0"/>
              <a:buNone/>
              <a:defRPr/>
            </a:pPr>
            <a:r>
              <a:rPr lang="en-US" altLang="en-US" sz="3600" b="1" dirty="0">
                <a:solidFill>
                  <a:srgbClr val="FFFF00"/>
                </a:solidFill>
                <a:latin typeface="Arial" charset="0"/>
                <a:cs typeface="Arial" charset="0"/>
              </a:rPr>
              <a:t>Do you believe that Christians must have Bible authority for all they say and do? </a:t>
            </a:r>
            <a:endParaRPr lang="en-US" altLang="en-US" sz="3600" dirty="0"/>
          </a:p>
          <a:p>
            <a:pPr algn="ctr">
              <a:buFont typeface="Arial" charset="0"/>
              <a:buNone/>
              <a:defRPr/>
            </a:pPr>
            <a:r>
              <a:rPr lang="en-US" altLang="en-US" sz="3600" b="1" dirty="0">
                <a:solidFill>
                  <a:srgbClr val="FFFF00"/>
                </a:solidFill>
                <a:latin typeface="Arial" charset="0"/>
                <a:cs typeface="Arial" charset="0"/>
              </a:rPr>
              <a:t>2 John 9</a:t>
            </a:r>
          </a:p>
          <a:p>
            <a:pPr algn="ctr">
              <a:buFont typeface="Arial" charset="0"/>
              <a:buNone/>
              <a:defRPr/>
            </a:pPr>
            <a:r>
              <a:rPr lang="en-US" altLang="en-US" sz="3600" dirty="0">
                <a:solidFill>
                  <a:srgbClr val="FFFF00"/>
                </a:solidFill>
                <a:latin typeface="Arial" charset="0"/>
                <a:cs typeface="Arial" charset="0"/>
              </a:rPr>
              <a:t>“</a:t>
            </a:r>
            <a:r>
              <a:rPr lang="en-US" altLang="en-US" sz="3600" b="1" dirty="0">
                <a:solidFill>
                  <a:srgbClr val="FFFF00"/>
                </a:solidFill>
                <a:latin typeface="Arial" charset="0"/>
                <a:cs typeface="Arial" charset="0"/>
              </a:rPr>
              <a:t>Whosoever goeth onward and abideth not in the teaching of Christ, </a:t>
            </a:r>
            <a:r>
              <a:rPr lang="en-US" altLang="en-US" sz="3600" b="1" u="sng" dirty="0">
                <a:solidFill>
                  <a:srgbClr val="FFFF00"/>
                </a:solidFill>
                <a:latin typeface="Arial" charset="0"/>
                <a:cs typeface="Arial" charset="0"/>
              </a:rPr>
              <a:t>hath not God</a:t>
            </a:r>
            <a:r>
              <a:rPr lang="en-US" altLang="en-US" sz="3600" b="1" dirty="0">
                <a:solidFill>
                  <a:srgbClr val="FFFF00"/>
                </a:solidFill>
                <a:latin typeface="Arial" charset="0"/>
                <a:cs typeface="Arial" charset="0"/>
              </a:rPr>
              <a:t>: he that abideth in the teaching, the same hath both the Father and the Son</a:t>
            </a:r>
            <a:r>
              <a:rPr lang="en-US" altLang="en-US" sz="3600" dirty="0">
                <a:solidFill>
                  <a:srgbClr val="FFFF00"/>
                </a:solidFill>
                <a:latin typeface="Arial" charset="0"/>
                <a:cs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6EC04394-0FF0-F1C5-735A-35A2C2A8AAA6}"/>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D37A42B8-8D00-0713-1653-ABA43EB5B24E}"/>
              </a:ext>
            </a:extLst>
          </p:cNvPr>
          <p:cNvSpPr>
            <a:spLocks noGrp="1"/>
          </p:cNvSpPr>
          <p:nvPr>
            <p:ph idx="1"/>
          </p:nvPr>
        </p:nvSpPr>
        <p:spPr>
          <a:xfrm>
            <a:off x="152400" y="1600200"/>
            <a:ext cx="8839200" cy="4447367"/>
          </a:xfrm>
        </p:spPr>
        <p:txBody>
          <a:bodyPr>
            <a:spAutoFit/>
          </a:bodyPr>
          <a:lstStyle/>
          <a:p>
            <a:pPr marL="0" indent="0">
              <a:buFont typeface="Arial" charset="0"/>
              <a:buNone/>
              <a:defRPr/>
            </a:pPr>
            <a:r>
              <a:rPr lang="en-US" sz="4000" b="1" dirty="0">
                <a:solidFill>
                  <a:srgbClr val="FFFF00"/>
                </a:solidFill>
                <a:latin typeface="Arial" charset="0"/>
                <a:cs typeface="Arial" charset="0"/>
              </a:rPr>
              <a:t>Do you believe that Christians must have Bible authority for all they say and do? Colossians 3:17; 2 John 9</a:t>
            </a:r>
            <a:r>
              <a:rPr lang="en-US" sz="3500" b="1" dirty="0">
                <a:solidFill>
                  <a:srgbClr val="FFFF00"/>
                </a:solidFill>
                <a:latin typeface="Arial" charset="0"/>
                <a:cs typeface="Arial" charset="0"/>
              </a:rPr>
              <a:t>		</a:t>
            </a:r>
          </a:p>
          <a:p>
            <a:pPr marL="342883" indent="-342883">
              <a:buFont typeface="Arial" charset="0"/>
              <a:buNone/>
              <a:defRPr/>
            </a:pPr>
            <a:r>
              <a:rPr lang="en-US" sz="3500" b="1" dirty="0">
                <a:solidFill>
                  <a:srgbClr val="FFFF00"/>
                </a:solidFill>
                <a:latin typeface="Arial" charset="0"/>
                <a:cs typeface="Arial" charset="0"/>
              </a:rPr>
              <a:t>	</a:t>
            </a:r>
            <a:r>
              <a:rPr lang="en-US" sz="4000" b="1" dirty="0">
                <a:solidFill>
                  <a:srgbClr val="FFFF00"/>
                </a:solidFill>
                <a:latin typeface="Arial" charset="0"/>
                <a:cs typeface="Arial" charset="0"/>
              </a:rPr>
              <a:t>If so then 2.25 Million or 75% of the 3 Million members of the church of Christ will be lost.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 calcmode="lin" valueType="num">
                                      <p:cBhvr additive="base">
                                        <p:cTn id="7"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5E88F9A2-B4E9-5EC5-ACDE-A554DE9ED4B9}"/>
              </a:ext>
            </a:extLst>
          </p:cNvPr>
          <p:cNvSpPr>
            <a:spLocks noGrp="1"/>
          </p:cNvSpPr>
          <p:nvPr>
            <p:ph type="title"/>
          </p:nvPr>
        </p:nvSpPr>
        <p:spPr>
          <a:ln w="38100">
            <a:solidFill>
              <a:srgbClr val="FFFF00"/>
            </a:solidFill>
            <a:miter lim="800000"/>
            <a:headEnd/>
            <a:tailEnd/>
          </a:ln>
        </p:spPr>
        <p:txBody>
          <a:bodyPr/>
          <a:lstStyle/>
          <a:p>
            <a:r>
              <a:rPr lang="en-US" altLang="en-US" b="1">
                <a:solidFill>
                  <a:srgbClr val="FFFF00"/>
                </a:solidFill>
                <a:latin typeface="Arial" panose="020B0604020202020204" pitchFamily="34" charset="0"/>
                <a:cs typeface="Arial" panose="020B0604020202020204" pitchFamily="34" charset="0"/>
              </a:rPr>
              <a:t>THE NARROW WAY</a:t>
            </a:r>
          </a:p>
        </p:txBody>
      </p:sp>
      <p:sp>
        <p:nvSpPr>
          <p:cNvPr id="20483" name="Content Placeholder 2">
            <a:extLst>
              <a:ext uri="{FF2B5EF4-FFF2-40B4-BE49-F238E27FC236}">
                <a16:creationId xmlns:a16="http://schemas.microsoft.com/office/drawing/2014/main" id="{8F06F25A-E6F7-AC27-6018-47E871B2ECA3}"/>
              </a:ext>
            </a:extLst>
          </p:cNvPr>
          <p:cNvSpPr>
            <a:spLocks noGrp="1"/>
          </p:cNvSpPr>
          <p:nvPr>
            <p:ph idx="1"/>
          </p:nvPr>
        </p:nvSpPr>
        <p:spPr>
          <a:xfrm>
            <a:off x="200525" y="1447800"/>
            <a:ext cx="8763000" cy="4958276"/>
          </a:xfrm>
        </p:spPr>
        <p:txBody>
          <a:bodyPr wrap="square">
            <a:spAutoFit/>
          </a:bodyPr>
          <a:lstStyle/>
          <a:p>
            <a:pPr algn="ctr">
              <a:spcAft>
                <a:spcPts val="1200"/>
              </a:spcAft>
              <a:buFont typeface="Arial" charset="0"/>
              <a:buNone/>
              <a:defRPr/>
            </a:pPr>
            <a:r>
              <a:rPr lang="en-US" b="1" dirty="0">
                <a:solidFill>
                  <a:srgbClr val="FFFF00"/>
                </a:solidFill>
                <a:latin typeface="Arial" pitchFamily="34" charset="0"/>
                <a:cs typeface="Arial" pitchFamily="34" charset="0"/>
              </a:rPr>
              <a:t>The Way is always singular.</a:t>
            </a:r>
          </a:p>
          <a:p>
            <a:pPr marL="0" indent="0">
              <a:spcAft>
                <a:spcPts val="600"/>
              </a:spcAft>
              <a:buFont typeface="Arial" charset="0"/>
              <a:buNone/>
              <a:defRPr/>
            </a:pPr>
            <a:r>
              <a:rPr lang="en-US" sz="2400" dirty="0">
                <a:solidFill>
                  <a:srgbClr val="FFFF00"/>
                </a:solidFill>
                <a:latin typeface="Arial" pitchFamily="34" charset="0"/>
                <a:cs typeface="Arial" pitchFamily="34" charset="0"/>
              </a:rPr>
              <a:t>“… </a:t>
            </a:r>
            <a:r>
              <a:rPr lang="en-US" sz="2400" b="1" dirty="0">
                <a:solidFill>
                  <a:srgbClr val="FFFF00"/>
                </a:solidFill>
                <a:latin typeface="Arial" pitchFamily="34" charset="0"/>
                <a:cs typeface="Arial" pitchFamily="34" charset="0"/>
              </a:rPr>
              <a:t>so that if he found any belonging to </a:t>
            </a:r>
            <a:r>
              <a:rPr lang="en-US" sz="2400" b="1" u="sng" dirty="0">
                <a:solidFill>
                  <a:srgbClr val="FFFF00"/>
                </a:solidFill>
                <a:latin typeface="Arial" pitchFamily="34" charset="0"/>
                <a:cs typeface="Arial" pitchFamily="34" charset="0"/>
              </a:rPr>
              <a:t>the Way</a:t>
            </a:r>
            <a:r>
              <a:rPr lang="en-US" sz="2400" b="1" dirty="0">
                <a:solidFill>
                  <a:srgbClr val="FFFF00"/>
                </a:solidFill>
                <a:latin typeface="Arial" pitchFamily="34" charset="0"/>
                <a:cs typeface="Arial" pitchFamily="34" charset="0"/>
              </a:rPr>
              <a:t>, men or women, he might bring them bound to Jerusalem</a:t>
            </a:r>
            <a:r>
              <a:rPr lang="en-US" sz="2400" dirty="0">
                <a:solidFill>
                  <a:srgbClr val="FFFF00"/>
                </a:solidFill>
                <a:latin typeface="Arial" pitchFamily="34" charset="0"/>
                <a:cs typeface="Arial" pitchFamily="34" charset="0"/>
              </a:rPr>
              <a:t>.”</a:t>
            </a:r>
            <a:br>
              <a:rPr lang="en-US" sz="2400" b="1" dirty="0">
                <a:solidFill>
                  <a:srgbClr val="FFFF00"/>
                </a:solidFill>
                <a:latin typeface="Arial" pitchFamily="34" charset="0"/>
                <a:cs typeface="Arial" pitchFamily="34" charset="0"/>
              </a:rPr>
            </a:br>
            <a:r>
              <a:rPr lang="en-US" sz="2400" b="1" dirty="0">
                <a:solidFill>
                  <a:srgbClr val="FFFF00"/>
                </a:solidFill>
                <a:latin typeface="Arial" pitchFamily="34" charset="0"/>
                <a:cs typeface="Arial" pitchFamily="34" charset="0"/>
              </a:rPr>
              <a:t>Acts 9:2</a:t>
            </a:r>
          </a:p>
          <a:p>
            <a:pPr marL="0" indent="0">
              <a:spcAft>
                <a:spcPts val="600"/>
              </a:spcAft>
              <a:buFont typeface="Arial" charset="0"/>
              <a:buNone/>
              <a:defRPr/>
            </a:pPr>
            <a:r>
              <a:rPr lang="en-US" sz="2400" dirty="0">
                <a:solidFill>
                  <a:srgbClr val="FFFF00"/>
                </a:solidFill>
                <a:latin typeface="Arial" pitchFamily="34" charset="0"/>
                <a:cs typeface="Arial" pitchFamily="34" charset="0"/>
              </a:rPr>
              <a:t>“</a:t>
            </a:r>
            <a:r>
              <a:rPr lang="en-US" sz="2400" b="1" dirty="0">
                <a:solidFill>
                  <a:srgbClr val="FFFF00"/>
                </a:solidFill>
                <a:latin typeface="Arial" pitchFamily="34" charset="0"/>
                <a:cs typeface="Arial" pitchFamily="34" charset="0"/>
              </a:rPr>
              <a:t>I persecuted </a:t>
            </a:r>
            <a:r>
              <a:rPr lang="en-US" sz="2400" b="1" u="sng" dirty="0">
                <a:solidFill>
                  <a:srgbClr val="FFFF00"/>
                </a:solidFill>
                <a:latin typeface="Arial" pitchFamily="34" charset="0"/>
                <a:cs typeface="Arial" pitchFamily="34" charset="0"/>
              </a:rPr>
              <a:t>this Way</a:t>
            </a:r>
            <a:r>
              <a:rPr lang="en-US" sz="2400" b="1" dirty="0">
                <a:solidFill>
                  <a:srgbClr val="FFFF00"/>
                </a:solidFill>
                <a:latin typeface="Arial" pitchFamily="34" charset="0"/>
                <a:cs typeface="Arial" pitchFamily="34" charset="0"/>
              </a:rPr>
              <a:t> to the death, binding and delivering to prison both men and women</a:t>
            </a:r>
            <a:r>
              <a:rPr lang="en-US" sz="2400" dirty="0">
                <a:solidFill>
                  <a:srgbClr val="FFFF00"/>
                </a:solidFill>
                <a:latin typeface="Arial" pitchFamily="34" charset="0"/>
                <a:cs typeface="Arial" pitchFamily="34" charset="0"/>
              </a:rPr>
              <a:t>” </a:t>
            </a:r>
            <a:r>
              <a:rPr lang="en-US" sz="2400" b="1" dirty="0">
                <a:solidFill>
                  <a:srgbClr val="FFFF00"/>
                </a:solidFill>
                <a:latin typeface="Arial" pitchFamily="34" charset="0"/>
                <a:cs typeface="Arial" pitchFamily="34" charset="0"/>
              </a:rPr>
              <a:t>Acts 22:4</a:t>
            </a:r>
          </a:p>
          <a:p>
            <a:pPr marL="0" indent="0">
              <a:spcAft>
                <a:spcPts val="600"/>
              </a:spcAft>
              <a:buFont typeface="Arial" charset="0"/>
              <a:buNone/>
              <a:defRPr/>
            </a:pPr>
            <a:r>
              <a:rPr lang="en-US" sz="2400" dirty="0">
                <a:solidFill>
                  <a:srgbClr val="FFFF00"/>
                </a:solidFill>
                <a:latin typeface="Arial" pitchFamily="34" charset="0"/>
                <a:cs typeface="Arial" pitchFamily="34" charset="0"/>
              </a:rPr>
              <a:t>“</a:t>
            </a:r>
            <a:r>
              <a:rPr lang="en-US" sz="2400" b="1" dirty="0">
                <a:solidFill>
                  <a:srgbClr val="FFFF00"/>
                </a:solidFill>
                <a:latin typeface="Arial" pitchFamily="34" charset="0"/>
                <a:cs typeface="Arial" pitchFamily="34" charset="0"/>
              </a:rPr>
              <a:t>But this I confess to you, that according to </a:t>
            </a:r>
            <a:r>
              <a:rPr lang="en-US" sz="2400" b="1" u="sng" dirty="0">
                <a:solidFill>
                  <a:srgbClr val="FFFF00"/>
                </a:solidFill>
                <a:latin typeface="Arial" pitchFamily="34" charset="0"/>
                <a:cs typeface="Arial" pitchFamily="34" charset="0"/>
              </a:rPr>
              <a:t>the Way</a:t>
            </a:r>
            <a:r>
              <a:rPr lang="en-US" sz="2400" b="1" dirty="0">
                <a:solidFill>
                  <a:srgbClr val="FFFF00"/>
                </a:solidFill>
                <a:latin typeface="Arial" pitchFamily="34" charset="0"/>
                <a:cs typeface="Arial" pitchFamily="34" charset="0"/>
              </a:rPr>
              <a:t>, which they call a sect, I worship the God of our fathers</a:t>
            </a:r>
            <a:r>
              <a:rPr lang="en-US" sz="2400" dirty="0">
                <a:solidFill>
                  <a:srgbClr val="FFFF00"/>
                </a:solidFill>
                <a:latin typeface="Arial" pitchFamily="34" charset="0"/>
                <a:cs typeface="Arial" pitchFamily="34" charset="0"/>
              </a:rPr>
              <a:t> …”</a:t>
            </a:r>
            <a:br>
              <a:rPr lang="en-US" sz="2400" b="1" dirty="0">
                <a:solidFill>
                  <a:srgbClr val="FFFF00"/>
                </a:solidFill>
                <a:latin typeface="Arial" pitchFamily="34" charset="0"/>
                <a:cs typeface="Arial" pitchFamily="34" charset="0"/>
              </a:rPr>
            </a:br>
            <a:r>
              <a:rPr lang="en-US" sz="2400" b="1" dirty="0">
                <a:solidFill>
                  <a:srgbClr val="FFFF00"/>
                </a:solidFill>
                <a:latin typeface="Arial" pitchFamily="34" charset="0"/>
                <a:cs typeface="Arial" pitchFamily="34" charset="0"/>
              </a:rPr>
              <a:t>Acts 24:14</a:t>
            </a:r>
          </a:p>
          <a:p>
            <a:pPr marL="0" indent="0">
              <a:spcAft>
                <a:spcPts val="600"/>
              </a:spcAft>
              <a:buFont typeface="Arial" charset="0"/>
              <a:buNone/>
              <a:defRPr/>
            </a:pPr>
            <a:r>
              <a:rPr lang="en-US" sz="2400" dirty="0">
                <a:solidFill>
                  <a:srgbClr val="FFFF00"/>
                </a:solidFill>
                <a:latin typeface="Arial" pitchFamily="34" charset="0"/>
                <a:cs typeface="Arial" pitchFamily="34" charset="0"/>
              </a:rPr>
              <a:t>“</a:t>
            </a:r>
            <a:r>
              <a:rPr lang="en-US" sz="2400" b="1" dirty="0">
                <a:solidFill>
                  <a:srgbClr val="FFFF00"/>
                </a:solidFill>
                <a:latin typeface="Arial" pitchFamily="34" charset="0"/>
                <a:cs typeface="Arial" pitchFamily="34" charset="0"/>
              </a:rPr>
              <a:t>But Felix, having a rather accurate knowledge of </a:t>
            </a:r>
            <a:r>
              <a:rPr lang="en-US" sz="2400" b="1" u="sng" dirty="0">
                <a:solidFill>
                  <a:srgbClr val="FFFF00"/>
                </a:solidFill>
                <a:latin typeface="Arial" pitchFamily="34" charset="0"/>
                <a:cs typeface="Arial" pitchFamily="34" charset="0"/>
              </a:rPr>
              <a:t>the Way</a:t>
            </a:r>
            <a:r>
              <a:rPr lang="en-US" sz="2400" dirty="0">
                <a:solidFill>
                  <a:srgbClr val="FFFF00"/>
                </a:solidFill>
                <a:latin typeface="Arial" pitchFamily="34" charset="0"/>
                <a:cs typeface="Arial" pitchFamily="34" charset="0"/>
              </a:rPr>
              <a:t> … </a:t>
            </a:r>
            <a:r>
              <a:rPr lang="en-US" sz="2400" b="1" dirty="0">
                <a:solidFill>
                  <a:srgbClr val="FFFF00"/>
                </a:solidFill>
                <a:latin typeface="Arial" pitchFamily="34" charset="0"/>
                <a:cs typeface="Arial" pitchFamily="34" charset="0"/>
              </a:rPr>
              <a:t>I will decide your case</a:t>
            </a:r>
            <a:r>
              <a:rPr lang="en-US" sz="2400" dirty="0">
                <a:solidFill>
                  <a:srgbClr val="FFFF00"/>
                </a:solidFill>
                <a:latin typeface="Arial" pitchFamily="34" charset="0"/>
                <a:cs typeface="Arial" pitchFamily="34" charset="0"/>
              </a:rPr>
              <a:t>.” </a:t>
            </a:r>
            <a:r>
              <a:rPr lang="en-US" sz="2400" b="1" dirty="0">
                <a:solidFill>
                  <a:srgbClr val="FFFF00"/>
                </a:solidFill>
                <a:latin typeface="Arial" pitchFamily="34" charset="0"/>
                <a:cs typeface="Arial" pitchFamily="34" charset="0"/>
              </a:rPr>
              <a:t>Acts 24:22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FC9D707C-9E1B-66EC-9311-5CCA78FAF14F}"/>
              </a:ext>
            </a:extLst>
          </p:cNvPr>
          <p:cNvSpPr>
            <a:spLocks noGrp="1"/>
          </p:cNvSpPr>
          <p:nvPr>
            <p:ph type="title"/>
          </p:nvPr>
        </p:nvSpPr>
        <p:spPr>
          <a:xfrm>
            <a:off x="304800" y="304800"/>
            <a:ext cx="8382000" cy="1143000"/>
          </a:xfrm>
          <a:ln w="38100">
            <a:solidFill>
              <a:srgbClr val="FFFF00"/>
            </a:solidFill>
            <a:miter lim="800000"/>
            <a:headEnd/>
            <a:tailEnd/>
          </a:ln>
        </p:spPr>
        <p:txBody>
          <a:bodyPr/>
          <a:lstStyle/>
          <a:p>
            <a:r>
              <a:rPr lang="en-US" altLang="en-US" b="1">
                <a:solidFill>
                  <a:srgbClr val="FFFF00"/>
                </a:solidFill>
                <a:latin typeface="Arial" panose="020B0604020202020204" pitchFamily="34" charset="0"/>
                <a:cs typeface="Arial" panose="020B0604020202020204" pitchFamily="34" charset="0"/>
              </a:rPr>
              <a:t>Bible Authority For All We Do</a:t>
            </a:r>
          </a:p>
        </p:txBody>
      </p:sp>
      <p:sp>
        <p:nvSpPr>
          <p:cNvPr id="17411" name="Content Placeholder 2">
            <a:extLst>
              <a:ext uri="{FF2B5EF4-FFF2-40B4-BE49-F238E27FC236}">
                <a16:creationId xmlns:a16="http://schemas.microsoft.com/office/drawing/2014/main" id="{1DCC02B3-D347-67E6-D059-6880354D4061}"/>
              </a:ext>
            </a:extLst>
          </p:cNvPr>
          <p:cNvSpPr>
            <a:spLocks noGrp="1"/>
          </p:cNvSpPr>
          <p:nvPr>
            <p:ph idx="1"/>
          </p:nvPr>
        </p:nvSpPr>
        <p:spPr>
          <a:xfrm>
            <a:off x="228600" y="1752600"/>
            <a:ext cx="8686800" cy="4653578"/>
          </a:xfrm>
        </p:spPr>
        <p:txBody>
          <a:bodyPr wrap="square">
            <a:spAutoFit/>
          </a:bodyPr>
          <a:lstStyle/>
          <a:p>
            <a:pPr>
              <a:buFont typeface="Arial" panose="020B0604020202020204" pitchFamily="34" charset="0"/>
              <a:buNone/>
            </a:pPr>
            <a:r>
              <a:rPr lang="en-US" altLang="en-US" sz="6600" dirty="0">
                <a:solidFill>
                  <a:srgbClr val="FFFF00"/>
                </a:solidFill>
                <a:latin typeface="Arial" panose="020B0604020202020204" pitchFamily="34" charset="0"/>
                <a:cs typeface="Arial" panose="020B0604020202020204" pitchFamily="34" charset="0"/>
              </a:rPr>
              <a:t> 	</a:t>
            </a:r>
            <a:r>
              <a:rPr lang="en-US" altLang="en-US" sz="4800" b="1" dirty="0">
                <a:solidFill>
                  <a:srgbClr val="FFFF00"/>
                </a:solidFill>
                <a:latin typeface="Arial" panose="020B0604020202020204" pitchFamily="34" charset="0"/>
                <a:cs typeface="Arial" panose="020B0604020202020204" pitchFamily="34" charset="0"/>
              </a:rPr>
              <a:t>  3,000,000 church of Christ</a:t>
            </a:r>
          </a:p>
          <a:p>
            <a:pPr>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a:t>
            </a:r>
            <a:r>
              <a:rPr lang="en-US" altLang="en-US" sz="4800" b="1" u="sng" dirty="0">
                <a:solidFill>
                  <a:srgbClr val="FFFF00"/>
                </a:solidFill>
                <a:latin typeface="Arial" panose="020B0604020202020204" pitchFamily="34" charset="0"/>
                <a:cs typeface="Arial" panose="020B0604020202020204" pitchFamily="34" charset="0"/>
              </a:rPr>
              <a:t>- 2,250,000 church of Christ</a:t>
            </a:r>
          </a:p>
          <a:p>
            <a:pPr lvl="1">
              <a:buFont typeface="Arial" panose="020B0604020202020204" pitchFamily="34" charset="0"/>
              <a:buNone/>
            </a:pPr>
            <a:r>
              <a:rPr lang="en-US" altLang="en-US" sz="4800" b="1" dirty="0">
                <a:solidFill>
                  <a:srgbClr val="FFFF00"/>
                </a:solidFill>
                <a:latin typeface="Arial" panose="020B0604020202020204" pitchFamily="34" charset="0"/>
                <a:cs typeface="Arial" panose="020B0604020202020204" pitchFamily="34" charset="0"/>
              </a:rPr>
              <a:t> 		  750,000 Saved (Maybe)</a:t>
            </a:r>
          </a:p>
          <a:p>
            <a:pPr lvl="1">
              <a:buFont typeface="Arial" panose="020B0604020202020204" pitchFamily="34" charset="0"/>
              <a:buNone/>
            </a:pPr>
            <a:endParaRPr lang="en-US" altLang="en-US" sz="4800" b="1" dirty="0">
              <a:solidFill>
                <a:srgbClr val="FFFF00"/>
              </a:solidFill>
              <a:latin typeface="Arial" panose="020B0604020202020204" pitchFamily="34" charset="0"/>
              <a:cs typeface="Arial" panose="020B0604020202020204" pitchFamily="34" charset="0"/>
            </a:endParaRPr>
          </a:p>
          <a:p>
            <a:pPr marL="288925" lvl="1">
              <a:buFont typeface="Arial" panose="020B0604020202020204" pitchFamily="34" charset="0"/>
              <a:buNone/>
            </a:pPr>
            <a:r>
              <a:rPr lang="en-US" altLang="en-US" sz="4800" b="1" dirty="0">
                <a:solidFill>
                  <a:srgbClr val="FFFF00"/>
                </a:solidFill>
                <a:latin typeface="Arial" panose="020B0604020202020204" pitchFamily="34" charset="0"/>
                <a:cs typeface="Arial" panose="020B0604020202020204" pitchFamily="34" charset="0"/>
              </a:rPr>
              <a:t>Percentage: 0.0001 (1/10,000)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68121F6F-B1D7-2525-5511-C3761EDFE6A2}"/>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panose="020B0604020202020204" pitchFamily="34" charset="0"/>
                <a:cs typeface="Arial" panose="020B0604020202020204" pitchFamily="34" charset="0"/>
              </a:rPr>
              <a:t>THE NARROW WAY</a:t>
            </a:r>
            <a:endParaRPr lang="en-US" altLang="en-US">
              <a:solidFill>
                <a:srgbClr val="FFFF00"/>
              </a:solidFill>
              <a:latin typeface="Arial" panose="020B0604020202020204" pitchFamily="34" charset="0"/>
              <a:cs typeface="Arial" panose="020B0604020202020204" pitchFamily="34" charset="0"/>
            </a:endParaRPr>
          </a:p>
        </p:txBody>
      </p:sp>
      <p:sp>
        <p:nvSpPr>
          <p:cNvPr id="65539" name="Content Placeholder 2">
            <a:extLst>
              <a:ext uri="{FF2B5EF4-FFF2-40B4-BE49-F238E27FC236}">
                <a16:creationId xmlns:a16="http://schemas.microsoft.com/office/drawing/2014/main" id="{94EAFBF1-351C-FB8A-834B-1A10FE695879}"/>
              </a:ext>
            </a:extLst>
          </p:cNvPr>
          <p:cNvSpPr>
            <a:spLocks noGrp="1"/>
          </p:cNvSpPr>
          <p:nvPr>
            <p:ph idx="1"/>
          </p:nvPr>
        </p:nvSpPr>
        <p:spPr>
          <a:xfrm>
            <a:off x="0" y="1600200"/>
            <a:ext cx="8763000" cy="5176798"/>
          </a:xfrm>
        </p:spPr>
        <p:txBody>
          <a:bodyPr>
            <a:spAutoFit/>
          </a:bodyPr>
          <a:lstStyle/>
          <a:p>
            <a:pPr algn="ctr">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Conclusion</a:t>
            </a:r>
            <a:endParaRPr lang="en-US" altLang="en-US" b="1" dirty="0">
              <a:solidFill>
                <a:srgbClr val="FFFF00"/>
              </a:solidFill>
              <a:latin typeface="Arial" panose="020B0604020202020204" pitchFamily="34" charset="0"/>
              <a:cs typeface="Arial" panose="020B0604020202020204" pitchFamily="34" charset="0"/>
            </a:endParaRPr>
          </a:p>
          <a:p>
            <a:pPr>
              <a:buFont typeface="Arial" panose="020B0604020202020204" pitchFamily="34" charset="0"/>
              <a:buNone/>
            </a:pPr>
            <a:r>
              <a:rPr lang="en-US" altLang="en-US" b="1" dirty="0">
                <a:solidFill>
                  <a:srgbClr val="FFFF00"/>
                </a:solidFill>
                <a:latin typeface="Arial" panose="020B0604020202020204" pitchFamily="34" charset="0"/>
                <a:cs typeface="Arial" panose="020B0604020202020204" pitchFamily="34" charset="0"/>
              </a:rPr>
              <a:t>The next time someone says</a:t>
            </a:r>
            <a:r>
              <a:rPr lang="en-US" altLang="en-US" dirty="0">
                <a:solidFill>
                  <a:srgbClr val="FFFF00"/>
                </a:solidFill>
                <a:latin typeface="Arial" panose="020B0604020202020204" pitchFamily="34" charset="0"/>
                <a:cs typeface="Arial" panose="020B0604020202020204" pitchFamily="34" charset="0"/>
              </a:rPr>
              <a:t> “</a:t>
            </a:r>
            <a:r>
              <a:rPr lang="en-US" altLang="en-US" b="1" dirty="0">
                <a:solidFill>
                  <a:srgbClr val="FFFF00"/>
                </a:solidFill>
                <a:latin typeface="Arial" panose="020B0604020202020204" pitchFamily="34" charset="0"/>
                <a:cs typeface="Arial" panose="020B0604020202020204" pitchFamily="34" charset="0"/>
              </a:rPr>
              <a:t>you think you are the only ones going to heaven</a:t>
            </a:r>
            <a:r>
              <a:rPr lang="en-US" altLang="en-US" dirty="0">
                <a:solidFill>
                  <a:srgbClr val="FFFF00"/>
                </a:solidFill>
                <a:latin typeface="Arial" panose="020B0604020202020204" pitchFamily="34" charset="0"/>
                <a:cs typeface="Arial" panose="020B0604020202020204" pitchFamily="34" charset="0"/>
              </a:rPr>
              <a:t>,” </a:t>
            </a:r>
            <a:r>
              <a:rPr lang="en-US" altLang="en-US" b="1" dirty="0">
                <a:solidFill>
                  <a:srgbClr val="FFFF00"/>
                </a:solidFill>
                <a:latin typeface="Arial" panose="020B0604020202020204" pitchFamily="34" charset="0"/>
                <a:cs typeface="Arial" panose="020B0604020202020204" pitchFamily="34" charset="0"/>
              </a:rPr>
              <a:t>ask them this series of questions and see how much of the world they eliminate from being saved? It is a very sad situation, but none the less, without repentance it is the truth and we must have the courage to preach, teach, and live it. What path are you on today?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ubtitle 2">
            <a:extLst>
              <a:ext uri="{FF2B5EF4-FFF2-40B4-BE49-F238E27FC236}">
                <a16:creationId xmlns:a16="http://schemas.microsoft.com/office/drawing/2014/main" id="{437B27D4-05E7-AD02-6CFD-2F2B82B0315D}"/>
              </a:ext>
            </a:extLst>
          </p:cNvPr>
          <p:cNvSpPr>
            <a:spLocks noGrp="1"/>
          </p:cNvSpPr>
          <p:nvPr>
            <p:ph type="subTitle" idx="1"/>
          </p:nvPr>
        </p:nvSpPr>
        <p:spPr>
          <a:xfrm>
            <a:off x="228600" y="1981200"/>
            <a:ext cx="8686800" cy="4308868"/>
          </a:xfrm>
        </p:spPr>
        <p:txBody>
          <a:bodyPr>
            <a:spAutoFit/>
          </a:bodyPr>
          <a:lstStyle/>
          <a:p>
            <a:pPr algn="l" eaLnBrk="1" hangingPunct="1">
              <a:spcAft>
                <a:spcPts val="1200"/>
              </a:spcAft>
            </a:pPr>
            <a:r>
              <a:rPr lang="en-US" altLang="en-US" b="1" dirty="0">
                <a:solidFill>
                  <a:srgbClr val="FFFF00"/>
                </a:solidFill>
                <a:latin typeface="Arial" panose="020B0604020202020204" pitchFamily="34" charset="0"/>
                <a:cs typeface="Arial" panose="020B0604020202020204" pitchFamily="34" charset="0"/>
              </a:rPr>
              <a:t>Hear: Romans 10:17</a:t>
            </a:r>
          </a:p>
          <a:p>
            <a:pPr algn="l" eaLnBrk="1" hangingPunct="1">
              <a:spcAft>
                <a:spcPts val="1200"/>
              </a:spcAft>
            </a:pPr>
            <a:r>
              <a:rPr lang="en-US" altLang="en-US" b="1" dirty="0">
                <a:solidFill>
                  <a:srgbClr val="FFFF00"/>
                </a:solidFill>
                <a:latin typeface="Arial" panose="020B0604020202020204" pitchFamily="34" charset="0"/>
                <a:cs typeface="Arial" panose="020B0604020202020204" pitchFamily="34" charset="0"/>
              </a:rPr>
              <a:t>Believe: John 8:24; John 3:16</a:t>
            </a:r>
          </a:p>
          <a:p>
            <a:pPr algn="l" eaLnBrk="1" hangingPunct="1">
              <a:spcAft>
                <a:spcPts val="1200"/>
              </a:spcAft>
            </a:pPr>
            <a:r>
              <a:rPr lang="en-US" altLang="en-US" b="1" dirty="0">
                <a:solidFill>
                  <a:srgbClr val="FFFF00"/>
                </a:solidFill>
                <a:latin typeface="Arial" panose="020B0604020202020204" pitchFamily="34" charset="0"/>
                <a:cs typeface="Arial" panose="020B0604020202020204" pitchFamily="34" charset="0"/>
              </a:rPr>
              <a:t>Repent: Luke 13:3</a:t>
            </a:r>
          </a:p>
          <a:p>
            <a:pPr algn="l" eaLnBrk="1" hangingPunct="1">
              <a:spcAft>
                <a:spcPts val="1200"/>
              </a:spcAft>
            </a:pPr>
            <a:r>
              <a:rPr lang="en-US" altLang="en-US" b="1" dirty="0">
                <a:solidFill>
                  <a:srgbClr val="FFFF00"/>
                </a:solidFill>
                <a:latin typeface="Arial" panose="020B0604020202020204" pitchFamily="34" charset="0"/>
                <a:cs typeface="Arial" panose="020B0604020202020204" pitchFamily="34" charset="0"/>
              </a:rPr>
              <a:t>Confess: Matthew 10:32; Acts 8:37</a:t>
            </a:r>
          </a:p>
          <a:p>
            <a:pPr algn="l" eaLnBrk="1" hangingPunct="1">
              <a:spcAft>
                <a:spcPts val="1200"/>
              </a:spcAft>
            </a:pPr>
            <a:r>
              <a:rPr lang="en-US" altLang="en-US" b="1" dirty="0">
                <a:solidFill>
                  <a:srgbClr val="FFFF00"/>
                </a:solidFill>
                <a:latin typeface="Arial" panose="020B0604020202020204" pitchFamily="34" charset="0"/>
                <a:cs typeface="Arial" panose="020B0604020202020204" pitchFamily="34" charset="0"/>
              </a:rPr>
              <a:t>Be Baptized: Mark 16:16; Acts 2:38</a:t>
            </a:r>
          </a:p>
          <a:p>
            <a:pPr algn="l" eaLnBrk="1" hangingPunct="1">
              <a:spcAft>
                <a:spcPts val="1200"/>
              </a:spcAft>
            </a:pPr>
            <a:r>
              <a:rPr lang="en-US" altLang="en-US" b="1" dirty="0">
                <a:solidFill>
                  <a:srgbClr val="FFFF00"/>
                </a:solidFill>
                <a:latin typeface="Arial" panose="020B0604020202020204" pitchFamily="34" charset="0"/>
                <a:cs typeface="Arial" panose="020B0604020202020204" pitchFamily="34" charset="0"/>
              </a:rPr>
              <a:t>Remain Faithful: Revelation 2:10</a:t>
            </a:r>
          </a:p>
        </p:txBody>
      </p:sp>
      <p:sp>
        <p:nvSpPr>
          <p:cNvPr id="67587" name="Title 1">
            <a:extLst>
              <a:ext uri="{FF2B5EF4-FFF2-40B4-BE49-F238E27FC236}">
                <a16:creationId xmlns:a16="http://schemas.microsoft.com/office/drawing/2014/main" id="{8EFEA5C5-7219-A4ED-DC9E-A4C6B7B833C8}"/>
              </a:ext>
            </a:extLst>
          </p:cNvPr>
          <p:cNvSpPr>
            <a:spLocks noGrp="1"/>
          </p:cNvSpPr>
          <p:nvPr>
            <p:ph type="ctrTitle"/>
          </p:nvPr>
        </p:nvSpPr>
        <p:spPr>
          <a:xfrm>
            <a:off x="685800" y="152400"/>
            <a:ext cx="7772400" cy="1470025"/>
          </a:xfrm>
          <a:ln w="38100">
            <a:solidFill>
              <a:srgbClr val="FFFF00"/>
            </a:solidFill>
            <a:miter lim="800000"/>
            <a:headEnd/>
            <a:tailEnd/>
          </a:ln>
        </p:spPr>
        <p:txBody>
          <a:bodyPr/>
          <a:lstStyle/>
          <a:p>
            <a:pPr eaLnBrk="1" hangingPunct="1"/>
            <a:r>
              <a:rPr lang="en-US" altLang="en-US" b="1">
                <a:solidFill>
                  <a:srgbClr val="FFFF00"/>
                </a:solidFill>
                <a:latin typeface="Arial" panose="020B0604020202020204" pitchFamily="34" charset="0"/>
                <a:cs typeface="Arial" panose="020B0604020202020204" pitchFamily="34" charset="0"/>
              </a:rPr>
              <a:t>WHAT DOES GOD SAY ABOUT SALVATION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 calcmode="lin" valueType="num">
                                      <p:cBhvr additive="base">
                                        <p:cTn id="7" dur="5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266">
                                            <p:txEl>
                                              <p:pRg st="1" end="1"/>
                                            </p:txEl>
                                          </p:spTgt>
                                        </p:tgtEl>
                                        <p:attrNameLst>
                                          <p:attrName>style.visibility</p:attrName>
                                        </p:attrNameLst>
                                      </p:cBhvr>
                                      <p:to>
                                        <p:strVal val="visible"/>
                                      </p:to>
                                    </p:set>
                                    <p:anim calcmode="lin" valueType="num">
                                      <p:cBhvr additive="base">
                                        <p:cTn id="13" dur="500" fill="hold"/>
                                        <p:tgtEl>
                                          <p:spTgt spid="1126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266">
                                            <p:txEl>
                                              <p:pRg st="2" end="2"/>
                                            </p:txEl>
                                          </p:spTgt>
                                        </p:tgtEl>
                                        <p:attrNameLst>
                                          <p:attrName>style.visibility</p:attrName>
                                        </p:attrNameLst>
                                      </p:cBhvr>
                                      <p:to>
                                        <p:strVal val="visible"/>
                                      </p:to>
                                    </p:set>
                                    <p:anim calcmode="lin" valueType="num">
                                      <p:cBhvr additive="base">
                                        <p:cTn id="19" dur="5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266">
                                            <p:txEl>
                                              <p:pRg st="3" end="3"/>
                                            </p:txEl>
                                          </p:spTgt>
                                        </p:tgtEl>
                                        <p:attrNameLst>
                                          <p:attrName>style.visibility</p:attrName>
                                        </p:attrNameLst>
                                      </p:cBhvr>
                                      <p:to>
                                        <p:strVal val="visible"/>
                                      </p:to>
                                    </p:set>
                                    <p:anim calcmode="lin" valueType="num">
                                      <p:cBhvr additive="base">
                                        <p:cTn id="25" dur="500" fill="hold"/>
                                        <p:tgtEl>
                                          <p:spTgt spid="1126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1266">
                                            <p:txEl>
                                              <p:pRg st="4" end="4"/>
                                            </p:txEl>
                                          </p:spTgt>
                                        </p:tgtEl>
                                        <p:attrNameLst>
                                          <p:attrName>style.visibility</p:attrName>
                                        </p:attrNameLst>
                                      </p:cBhvr>
                                      <p:to>
                                        <p:strVal val="visible"/>
                                      </p:to>
                                    </p:set>
                                    <p:anim calcmode="lin" valueType="num">
                                      <p:cBhvr additive="base">
                                        <p:cTn id="31" dur="500" fill="hold"/>
                                        <p:tgtEl>
                                          <p:spTgt spid="1126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266">
                                            <p:txEl>
                                              <p:pRg st="5" end="5"/>
                                            </p:txEl>
                                          </p:spTgt>
                                        </p:tgtEl>
                                        <p:attrNameLst>
                                          <p:attrName>style.visibility</p:attrName>
                                        </p:attrNameLst>
                                      </p:cBhvr>
                                      <p:to>
                                        <p:strVal val="visible"/>
                                      </p:to>
                                    </p:set>
                                    <p:anim calcmode="lin" valueType="num">
                                      <p:cBhvr additive="base">
                                        <p:cTn id="37" dur="500" fill="hold"/>
                                        <p:tgtEl>
                                          <p:spTgt spid="1126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ubtitle 2">
            <a:extLst>
              <a:ext uri="{FF2B5EF4-FFF2-40B4-BE49-F238E27FC236}">
                <a16:creationId xmlns:a16="http://schemas.microsoft.com/office/drawing/2014/main" id="{A0230DF5-1639-5447-8271-58686AA9107A}"/>
              </a:ext>
            </a:extLst>
          </p:cNvPr>
          <p:cNvSpPr>
            <a:spLocks noGrp="1"/>
          </p:cNvSpPr>
          <p:nvPr>
            <p:ph type="subTitle" idx="1"/>
          </p:nvPr>
        </p:nvSpPr>
        <p:spPr>
          <a:xfrm>
            <a:off x="228600" y="1219200"/>
            <a:ext cx="8534400" cy="5324530"/>
          </a:xfrm>
        </p:spPr>
        <p:txBody>
          <a:bodyPr>
            <a:spAutoFit/>
          </a:bodyPr>
          <a:lstStyle/>
          <a:p>
            <a:pPr algn="l" eaLnBrk="1" hangingPunct="1"/>
            <a:r>
              <a:rPr lang="en-US" altLang="en-US" sz="2800" b="1" dirty="0">
                <a:solidFill>
                  <a:srgbClr val="FFFF00"/>
                </a:solidFill>
                <a:latin typeface="Arial" panose="020B0604020202020204" pitchFamily="34" charset="0"/>
                <a:cs typeface="Arial" panose="020B0604020202020204" pitchFamily="34" charset="0"/>
              </a:rPr>
              <a:t>There are roughly 7.9 Billion people on this planet. Where do they all stand when it comes to serving God and getting to Heaven? The Bible is very clear on both these subjects. The Narrow Way is singular and as God’s people we must ensure we are on the right path to be numbered among the few.</a:t>
            </a:r>
          </a:p>
          <a:p>
            <a:pPr algn="l" eaLnBrk="1" hangingPunct="1"/>
            <a:endParaRPr lang="en-US" altLang="en-US" sz="2200" b="1" dirty="0">
              <a:solidFill>
                <a:srgbClr val="FFFF00"/>
              </a:solidFill>
              <a:latin typeface="Arial" panose="020B0604020202020204" pitchFamily="34" charset="0"/>
              <a:cs typeface="Arial" panose="020B0604020202020204" pitchFamily="34" charset="0"/>
            </a:endParaRPr>
          </a:p>
          <a:p>
            <a:pPr algn="l" eaLnBrk="1" hangingPunct="1"/>
            <a:r>
              <a:rPr lang="en-US" altLang="en-US" sz="2800" b="1" dirty="0">
                <a:solidFill>
                  <a:srgbClr val="FFFF00"/>
                </a:solidFill>
                <a:latin typeface="Arial" panose="020B0604020202020204" pitchFamily="34" charset="0"/>
                <a:cs typeface="Arial" panose="020B0604020202020204" pitchFamily="34" charset="0"/>
              </a:rPr>
              <a:t>However, in choosing the single </a:t>
            </a:r>
            <a:r>
              <a:rPr lang="en-US" altLang="en-US" sz="2800" b="1" u="sng" dirty="0">
                <a:solidFill>
                  <a:srgbClr val="FFFF00"/>
                </a:solidFill>
                <a:latin typeface="Arial" panose="020B0604020202020204" pitchFamily="34" charset="0"/>
                <a:cs typeface="Arial" panose="020B0604020202020204" pitchFamily="34" charset="0"/>
              </a:rPr>
              <a:t>Narrow Way</a:t>
            </a:r>
            <a:r>
              <a:rPr lang="en-US" altLang="en-US" sz="2800" b="1" dirty="0">
                <a:solidFill>
                  <a:srgbClr val="FFFF00"/>
                </a:solidFill>
                <a:latin typeface="Arial" panose="020B0604020202020204" pitchFamily="34" charset="0"/>
                <a:cs typeface="Arial" panose="020B0604020202020204" pitchFamily="34" charset="0"/>
              </a:rPr>
              <a:t> we sadly, by default, place the majority of the world on the </a:t>
            </a:r>
            <a:r>
              <a:rPr lang="en-US" altLang="en-US" sz="2800" b="1" u="sng" dirty="0">
                <a:solidFill>
                  <a:srgbClr val="FFFF00"/>
                </a:solidFill>
                <a:latin typeface="Arial" panose="020B0604020202020204" pitchFamily="34" charset="0"/>
                <a:cs typeface="Arial" panose="020B0604020202020204" pitchFamily="34" charset="0"/>
              </a:rPr>
              <a:t>Broad Way</a:t>
            </a:r>
            <a:r>
              <a:rPr lang="en-US" altLang="en-US" sz="2800" b="1" dirty="0">
                <a:solidFill>
                  <a:srgbClr val="FFFF00"/>
                </a:solidFill>
                <a:latin typeface="Arial" panose="020B0604020202020204" pitchFamily="34" charset="0"/>
                <a:cs typeface="Arial" panose="020B0604020202020204" pitchFamily="34" charset="0"/>
              </a:rPr>
              <a:t>. If you don’t believe me, then answer the following questions.</a:t>
            </a:r>
          </a:p>
        </p:txBody>
      </p:sp>
      <p:sp>
        <p:nvSpPr>
          <p:cNvPr id="10243" name="Title 1">
            <a:extLst>
              <a:ext uri="{FF2B5EF4-FFF2-40B4-BE49-F238E27FC236}">
                <a16:creationId xmlns:a16="http://schemas.microsoft.com/office/drawing/2014/main" id="{FBB2FF1B-5EFF-5581-BA39-137E73AAEF92}"/>
              </a:ext>
            </a:extLst>
          </p:cNvPr>
          <p:cNvSpPr>
            <a:spLocks noGrp="1"/>
          </p:cNvSpPr>
          <p:nvPr>
            <p:ph type="ctrTitle"/>
          </p:nvPr>
        </p:nvSpPr>
        <p:spPr>
          <a:xfrm>
            <a:off x="685800" y="228600"/>
            <a:ext cx="7772400" cy="838200"/>
          </a:xfrm>
          <a:ln w="38100">
            <a:solidFill>
              <a:srgbClr val="FFFF00"/>
            </a:solidFill>
            <a:miter lim="800000"/>
            <a:headEnd/>
            <a:tailEnd/>
          </a:ln>
        </p:spPr>
        <p:txBody>
          <a:bodyPr/>
          <a:lstStyle/>
          <a:p>
            <a:pPr eaLnBrk="1" hangingPunct="1"/>
            <a:r>
              <a:rPr lang="en-US" altLang="en-US" b="1">
                <a:solidFill>
                  <a:srgbClr val="FFFF00"/>
                </a:solidFill>
                <a:latin typeface="Arial" panose="020B0604020202020204" pitchFamily="34" charset="0"/>
                <a:cs typeface="Arial" panose="020B0604020202020204" pitchFamily="34" charset="0"/>
              </a:rPr>
              <a:t>THE NARROW WAY</a:t>
            </a:r>
            <a:endParaRPr lang="en-US" altLang="en-US">
              <a:solidFill>
                <a:srgbClr val="FFFF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EC781EF3-2FFE-4EA0-026D-346421FD51A3}"/>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panose="020B0604020202020204" pitchFamily="34" charset="0"/>
                <a:cs typeface="Arial" panose="020B0604020202020204" pitchFamily="34" charset="0"/>
              </a:rPr>
              <a:t>THE NARROW WAY</a:t>
            </a:r>
            <a:endParaRPr lang="en-US" altLang="en-US">
              <a:solidFill>
                <a:srgbClr val="FFFF00"/>
              </a:solidFill>
              <a:latin typeface="Arial" panose="020B0604020202020204" pitchFamily="34" charset="0"/>
              <a:cs typeface="Arial" panose="020B0604020202020204" pitchFamily="34" charset="0"/>
            </a:endParaRPr>
          </a:p>
        </p:txBody>
      </p:sp>
      <p:sp>
        <p:nvSpPr>
          <p:cNvPr id="4099" name="Content Placeholder 2">
            <a:extLst>
              <a:ext uri="{FF2B5EF4-FFF2-40B4-BE49-F238E27FC236}">
                <a16:creationId xmlns:a16="http://schemas.microsoft.com/office/drawing/2014/main" id="{54CAA7EA-FEC0-F4AF-EA5B-F2811D67F7D0}"/>
              </a:ext>
            </a:extLst>
          </p:cNvPr>
          <p:cNvSpPr>
            <a:spLocks noGrp="1"/>
          </p:cNvSpPr>
          <p:nvPr>
            <p:ph idx="1"/>
          </p:nvPr>
        </p:nvSpPr>
        <p:spPr>
          <a:xfrm>
            <a:off x="152400" y="1447800"/>
            <a:ext cx="8839200" cy="5181600"/>
          </a:xfrm>
        </p:spPr>
        <p:txBody>
          <a:bodyPr/>
          <a:lstStyle/>
          <a:p>
            <a:pPr marL="0" indent="0">
              <a:buFont typeface="Arial" charset="0"/>
              <a:buNone/>
              <a:defRPr/>
            </a:pPr>
            <a:r>
              <a:rPr lang="en-US" b="1" dirty="0">
                <a:solidFill>
                  <a:srgbClr val="FFFF00"/>
                </a:solidFill>
                <a:latin typeface="Arial" charset="0"/>
                <a:cs typeface="Arial" charset="0"/>
              </a:rPr>
              <a:t>Do you think one must believe in God the Father? </a:t>
            </a:r>
          </a:p>
          <a:p>
            <a:pPr marL="342883" indent="-342883" algn="ctr">
              <a:buFont typeface="Arial" charset="0"/>
              <a:buNone/>
              <a:defRPr/>
            </a:pPr>
            <a:r>
              <a:rPr lang="en-US" sz="2800" dirty="0">
                <a:solidFill>
                  <a:srgbClr val="FFFF00"/>
                </a:solidFill>
                <a:latin typeface="Arial" charset="0"/>
                <a:cs typeface="Arial" charset="0"/>
              </a:rPr>
              <a:t>	</a:t>
            </a:r>
            <a:r>
              <a:rPr lang="en-US" b="1" dirty="0">
                <a:solidFill>
                  <a:srgbClr val="FFFF00"/>
                </a:solidFill>
                <a:latin typeface="Arial" charset="0"/>
                <a:cs typeface="Arial" charset="0"/>
              </a:rPr>
              <a:t>Hebrews 11:6</a:t>
            </a:r>
          </a:p>
          <a:p>
            <a:pPr marL="0" indent="0" algn="ctr">
              <a:buFont typeface="Arial" charset="0"/>
              <a:buNone/>
              <a:defRPr/>
            </a:pPr>
            <a:r>
              <a:rPr lang="en-US" dirty="0">
                <a:solidFill>
                  <a:srgbClr val="FFFF00"/>
                </a:solidFill>
                <a:latin typeface="Arial" charset="0"/>
                <a:cs typeface="Arial" charset="0"/>
              </a:rPr>
              <a:t>“</a:t>
            </a:r>
            <a:r>
              <a:rPr lang="en-US" b="1" dirty="0">
                <a:solidFill>
                  <a:srgbClr val="FFFF00"/>
                </a:solidFill>
                <a:latin typeface="Arial" charset="0"/>
                <a:cs typeface="Arial" charset="0"/>
              </a:rPr>
              <a:t>And without faith it is impossible to be well-pleasing (unto him); for he that cometh to God </a:t>
            </a:r>
            <a:r>
              <a:rPr lang="en-US" b="1" u="sng" dirty="0">
                <a:solidFill>
                  <a:srgbClr val="FFFF00"/>
                </a:solidFill>
                <a:latin typeface="Arial" charset="0"/>
                <a:cs typeface="Arial" charset="0"/>
              </a:rPr>
              <a:t>must believe that He is</a:t>
            </a:r>
            <a:r>
              <a:rPr lang="en-US" b="1" dirty="0">
                <a:solidFill>
                  <a:srgbClr val="FFFF00"/>
                </a:solidFill>
                <a:latin typeface="Arial" charset="0"/>
                <a:cs typeface="Arial" charset="0"/>
              </a:rPr>
              <a:t>, and (that) He is a rewarder of them that seek after Him</a:t>
            </a:r>
            <a:r>
              <a:rPr lang="en-US" dirty="0">
                <a:solidFill>
                  <a:srgbClr val="FFFF00"/>
                </a:solidFill>
                <a:latin typeface="Arial" charset="0"/>
                <a:cs typeface="Arial" charset="0"/>
              </a:rPr>
              <a:t>.”</a:t>
            </a:r>
            <a:endParaRPr lang="en-US" sz="2400" dirty="0">
              <a:solidFill>
                <a:srgbClr val="FFFF00"/>
              </a:solidFill>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80D33A69-8FA4-957D-68CE-9E16E533D4DD}"/>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panose="020B0604020202020204" pitchFamily="34" charset="0"/>
                <a:cs typeface="Arial" panose="020B0604020202020204" pitchFamily="34" charset="0"/>
              </a:rPr>
              <a:t>THE NARROW WAY</a:t>
            </a:r>
            <a:endParaRPr lang="en-US" altLang="en-US">
              <a:solidFill>
                <a:srgbClr val="FFFF00"/>
              </a:solidFill>
              <a:latin typeface="Arial" panose="020B0604020202020204" pitchFamily="34" charset="0"/>
              <a:cs typeface="Arial" panose="020B0604020202020204" pitchFamily="34" charset="0"/>
            </a:endParaRPr>
          </a:p>
        </p:txBody>
      </p:sp>
      <p:sp>
        <p:nvSpPr>
          <p:cNvPr id="4099" name="Content Placeholder 2">
            <a:extLst>
              <a:ext uri="{FF2B5EF4-FFF2-40B4-BE49-F238E27FC236}">
                <a16:creationId xmlns:a16="http://schemas.microsoft.com/office/drawing/2014/main" id="{9FD0AD52-075F-E04D-B7AA-E27AC57E5898}"/>
              </a:ext>
            </a:extLst>
          </p:cNvPr>
          <p:cNvSpPr>
            <a:spLocks noGrp="1"/>
          </p:cNvSpPr>
          <p:nvPr>
            <p:ph idx="1"/>
          </p:nvPr>
        </p:nvSpPr>
        <p:spPr>
          <a:xfrm>
            <a:off x="152400" y="1447800"/>
            <a:ext cx="8839200" cy="4154980"/>
          </a:xfrm>
        </p:spPr>
        <p:txBody>
          <a:bodyPr wrap="square">
            <a:spAutoFit/>
          </a:bodyPr>
          <a:lstStyle/>
          <a:p>
            <a:pPr marL="0" indent="0">
              <a:buFont typeface="Arial" charset="0"/>
              <a:buNone/>
              <a:defRPr/>
            </a:pPr>
            <a:r>
              <a:rPr lang="en-US" b="1" dirty="0">
                <a:solidFill>
                  <a:srgbClr val="FFFF00"/>
                </a:solidFill>
                <a:latin typeface="Arial" charset="0"/>
                <a:cs typeface="Arial" charset="0"/>
              </a:rPr>
              <a:t>Do you think one must believe in God the Father? </a:t>
            </a:r>
          </a:p>
          <a:p>
            <a:pPr marL="0" indent="0" algn="ctr">
              <a:buFont typeface="Arial" charset="0"/>
              <a:buNone/>
              <a:defRPr/>
            </a:pPr>
            <a:r>
              <a:rPr lang="en-US" b="1" dirty="0">
                <a:solidFill>
                  <a:srgbClr val="FFFF00"/>
                </a:solidFill>
                <a:latin typeface="Arial" charset="0"/>
                <a:cs typeface="Arial" charset="0"/>
              </a:rPr>
              <a:t>Ephesians 4:6</a:t>
            </a:r>
          </a:p>
          <a:p>
            <a:pPr marL="0" indent="0" algn="ctr">
              <a:buFont typeface="Arial" charset="0"/>
              <a:buNone/>
              <a:defRPr/>
            </a:pPr>
            <a:r>
              <a:rPr lang="en-US" dirty="0">
                <a:solidFill>
                  <a:srgbClr val="FFFF00"/>
                </a:solidFill>
                <a:latin typeface="Arial" charset="0"/>
                <a:cs typeface="Arial" charset="0"/>
              </a:rPr>
              <a:t>“… </a:t>
            </a:r>
            <a:r>
              <a:rPr lang="en-US" b="1" u="sng" dirty="0">
                <a:solidFill>
                  <a:srgbClr val="FFFF00"/>
                </a:solidFill>
                <a:latin typeface="Arial" charset="0"/>
                <a:cs typeface="Arial" charset="0"/>
              </a:rPr>
              <a:t>one God</a:t>
            </a:r>
            <a:r>
              <a:rPr lang="en-US" b="1" dirty="0">
                <a:solidFill>
                  <a:srgbClr val="FFFF00"/>
                </a:solidFill>
                <a:latin typeface="Arial" charset="0"/>
                <a:cs typeface="Arial" charset="0"/>
              </a:rPr>
              <a:t> and Father of all, who is over all, and through all, and in all</a:t>
            </a:r>
            <a:r>
              <a:rPr lang="en-US" dirty="0">
                <a:solidFill>
                  <a:srgbClr val="FFFF00"/>
                </a:solidFill>
                <a:latin typeface="Arial" charset="0"/>
                <a:cs typeface="Arial" charset="0"/>
              </a:rPr>
              <a:t>.”</a:t>
            </a:r>
          </a:p>
          <a:p>
            <a:pPr marL="342883" indent="-342883" algn="ctr">
              <a:buFont typeface="Arial" charset="0"/>
              <a:buNone/>
              <a:defRPr/>
            </a:pPr>
            <a:endParaRPr lang="en-US" sz="2800" b="1" dirty="0">
              <a:solidFill>
                <a:srgbClr val="FFFF00"/>
              </a:solidFill>
              <a:latin typeface="Arial" charset="0"/>
              <a:cs typeface="Arial" charset="0"/>
            </a:endParaRPr>
          </a:p>
          <a:p>
            <a:pPr marL="342883" indent="-342883" algn="ctr">
              <a:buFont typeface="Arial" charset="0"/>
              <a:buNone/>
              <a:defRPr/>
            </a:pPr>
            <a:endParaRPr lang="en-US" sz="2800" b="1" dirty="0">
              <a:solidFill>
                <a:srgbClr val="FFFF00"/>
              </a:solidFill>
              <a:latin typeface="Arial" charset="0"/>
              <a:cs typeface="Arial" charset="0"/>
            </a:endParaRPr>
          </a:p>
          <a:p>
            <a:pPr marL="342883" indent="-342883" algn="ctr" eaLnBrk="1" hangingPunct="1">
              <a:lnSpc>
                <a:spcPct val="80000"/>
              </a:lnSpc>
              <a:buFont typeface="Arial" charset="0"/>
              <a:buChar char="•"/>
              <a:defRPr/>
            </a:pPr>
            <a:endParaRPr lang="en-US" sz="2400" b="1" dirty="0">
              <a:solidFill>
                <a:srgbClr val="FFFF00"/>
              </a:solidFill>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838E016F-A9B9-C176-B243-6113E6B95E8E}"/>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panose="020B0604020202020204" pitchFamily="34" charset="0"/>
                <a:cs typeface="Arial" panose="020B0604020202020204" pitchFamily="34" charset="0"/>
              </a:rPr>
              <a:t>THE NARROW WAY</a:t>
            </a:r>
            <a:endParaRPr lang="en-US" altLang="en-US">
              <a:solidFill>
                <a:srgbClr val="FFFF00"/>
              </a:solidFill>
              <a:latin typeface="Arial" panose="020B0604020202020204" pitchFamily="34" charset="0"/>
              <a:cs typeface="Arial" panose="020B0604020202020204" pitchFamily="34" charset="0"/>
            </a:endParaRPr>
          </a:p>
        </p:txBody>
      </p:sp>
      <p:sp>
        <p:nvSpPr>
          <p:cNvPr id="4099" name="Content Placeholder 2">
            <a:extLst>
              <a:ext uri="{FF2B5EF4-FFF2-40B4-BE49-F238E27FC236}">
                <a16:creationId xmlns:a16="http://schemas.microsoft.com/office/drawing/2014/main" id="{A45C2791-47B7-95D5-EB17-9A2C6F17AE87}"/>
              </a:ext>
            </a:extLst>
          </p:cNvPr>
          <p:cNvSpPr>
            <a:spLocks noGrp="1"/>
          </p:cNvSpPr>
          <p:nvPr>
            <p:ph idx="1"/>
          </p:nvPr>
        </p:nvSpPr>
        <p:spPr>
          <a:xfrm>
            <a:off x="152400" y="1447800"/>
            <a:ext cx="8839200" cy="4007247"/>
          </a:xfrm>
        </p:spPr>
        <p:txBody>
          <a:bodyPr wrap="square">
            <a:spAutoFit/>
          </a:bodyPr>
          <a:lstStyle/>
          <a:p>
            <a:pPr marL="0" indent="0">
              <a:buFont typeface="Arial" charset="0"/>
              <a:buNone/>
              <a:defRPr/>
            </a:pPr>
            <a:r>
              <a:rPr lang="en-US" b="1" dirty="0">
                <a:solidFill>
                  <a:srgbClr val="FFFF00"/>
                </a:solidFill>
                <a:latin typeface="Arial" charset="0"/>
                <a:cs typeface="Arial" charset="0"/>
              </a:rPr>
              <a:t>Do you think one must believe in God the Father? Hebrews 11:6; Ephesians 4:6</a:t>
            </a:r>
          </a:p>
          <a:p>
            <a:pPr marL="342883" indent="-342883">
              <a:buFont typeface="Arial" charset="0"/>
              <a:buNone/>
              <a:defRPr/>
            </a:pPr>
            <a:r>
              <a:rPr lang="en-US" sz="2800" dirty="0">
                <a:solidFill>
                  <a:srgbClr val="FFFF00"/>
                </a:solidFill>
                <a:latin typeface="Arial" charset="0"/>
                <a:cs typeface="Arial" charset="0"/>
              </a:rPr>
              <a:t>	</a:t>
            </a:r>
            <a:r>
              <a:rPr lang="en-US" sz="2800" b="1" dirty="0">
                <a:solidFill>
                  <a:srgbClr val="FFFF00"/>
                </a:solidFill>
                <a:latin typeface="Arial" charset="0"/>
                <a:cs typeface="Arial" charset="0"/>
              </a:rPr>
              <a:t>If so, then 1.4 Billion Hindus will be lost.</a:t>
            </a:r>
          </a:p>
          <a:p>
            <a:pPr marL="342883" indent="-342883">
              <a:buFont typeface="Arial" charset="0"/>
              <a:buNone/>
              <a:defRPr/>
            </a:pPr>
            <a:r>
              <a:rPr lang="en-US" sz="2800" b="1" dirty="0">
                <a:solidFill>
                  <a:srgbClr val="FFFF00"/>
                </a:solidFill>
                <a:latin typeface="Arial" charset="0"/>
                <a:cs typeface="Arial" charset="0"/>
              </a:rPr>
              <a:t>	If so, then 1.1 Billion Atheists and Non-Theists will be lost.</a:t>
            </a:r>
          </a:p>
          <a:p>
            <a:pPr marL="342883" indent="-342883">
              <a:buFont typeface="Arial" charset="0"/>
              <a:buNone/>
              <a:defRPr/>
            </a:pPr>
            <a:r>
              <a:rPr lang="en-US" sz="2800" b="1" dirty="0">
                <a:solidFill>
                  <a:srgbClr val="FFFF00"/>
                </a:solidFill>
                <a:latin typeface="Arial" charset="0"/>
                <a:cs typeface="Arial" charset="0"/>
              </a:rPr>
              <a:t>	If so, then 645 Million Pagan worshippers will be lost.</a:t>
            </a:r>
          </a:p>
          <a:p>
            <a:pPr marL="342883" indent="-342883">
              <a:buFont typeface="Arial" charset="0"/>
              <a:buNone/>
              <a:defRPr/>
            </a:pPr>
            <a:r>
              <a:rPr lang="en-US" sz="2800" b="1" dirty="0">
                <a:solidFill>
                  <a:srgbClr val="FFFF00"/>
                </a:solidFill>
                <a:latin typeface="Arial" charset="0"/>
                <a:cs typeface="Arial" charset="0"/>
              </a:rPr>
              <a:t>	If so, then 535 Million Buddhists will be lost.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 calcmode="lin" valueType="num">
                                      <p:cBhvr additive="base">
                                        <p:cTn id="7"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 calcmode="lin" valueType="num">
                                      <p:cBhvr additive="base">
                                        <p:cTn id="13"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4" end="4"/>
                                            </p:txEl>
                                          </p:spTgt>
                                        </p:tgtEl>
                                        <p:attrNameLst>
                                          <p:attrName>style.visibility</p:attrName>
                                        </p:attrNameLst>
                                      </p:cBhvr>
                                      <p:to>
                                        <p:strVal val="visible"/>
                                      </p:to>
                                    </p:set>
                                    <p:anim calcmode="lin" valueType="num">
                                      <p:cBhvr additive="base">
                                        <p:cTn id="25"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D4641C09-713F-A511-B16B-F4B1EFA8535A}"/>
              </a:ext>
            </a:extLst>
          </p:cNvPr>
          <p:cNvSpPr>
            <a:spLocks noGrp="1"/>
          </p:cNvSpPr>
          <p:nvPr>
            <p:ph type="title"/>
          </p:nvPr>
        </p:nvSpPr>
        <p:spPr>
          <a:xfrm>
            <a:off x="457200" y="228600"/>
            <a:ext cx="8229600" cy="1143000"/>
          </a:xfrm>
          <a:ln w="38100">
            <a:solidFill>
              <a:srgbClr val="FFFF00"/>
            </a:solidFill>
            <a:miter lim="800000"/>
            <a:headEnd/>
            <a:tailEnd/>
          </a:ln>
        </p:spPr>
        <p:txBody>
          <a:bodyPr/>
          <a:lstStyle/>
          <a:p>
            <a:r>
              <a:rPr lang="en-US" altLang="en-US" sz="6600">
                <a:solidFill>
                  <a:srgbClr val="FFFF00"/>
                </a:solidFill>
                <a:latin typeface="Arial Black" panose="020B0A04020102020204" pitchFamily="34" charset="0"/>
                <a:cs typeface="Arial" panose="020B0604020202020204" pitchFamily="34" charset="0"/>
              </a:rPr>
              <a:t>Belief In God</a:t>
            </a:r>
          </a:p>
        </p:txBody>
      </p:sp>
      <p:sp>
        <p:nvSpPr>
          <p:cNvPr id="18435" name="Content Placeholder 2">
            <a:extLst>
              <a:ext uri="{FF2B5EF4-FFF2-40B4-BE49-F238E27FC236}">
                <a16:creationId xmlns:a16="http://schemas.microsoft.com/office/drawing/2014/main" id="{42AB5FBE-72A4-459A-B916-DF366A6B65C2}"/>
              </a:ext>
            </a:extLst>
          </p:cNvPr>
          <p:cNvSpPr>
            <a:spLocks noGrp="1"/>
          </p:cNvSpPr>
          <p:nvPr>
            <p:ph idx="1"/>
          </p:nvPr>
        </p:nvSpPr>
        <p:spPr>
          <a:xfrm>
            <a:off x="228600" y="1447800"/>
            <a:ext cx="8839200" cy="5170642"/>
          </a:xfrm>
        </p:spPr>
        <p:txBody>
          <a:bodyPr>
            <a:spAutoFit/>
          </a:bodyPr>
          <a:lstStyle/>
          <a:p>
            <a:pPr>
              <a:buFont typeface="Arial" panose="020B0604020202020204" pitchFamily="34" charset="0"/>
              <a:buNone/>
            </a:pPr>
            <a:r>
              <a:rPr lang="en-US" altLang="en-US" sz="6600" dirty="0">
                <a:solidFill>
                  <a:srgbClr val="FFFF00"/>
                </a:solidFill>
                <a:latin typeface="Arial" panose="020B0604020202020204" pitchFamily="34" charset="0"/>
                <a:cs typeface="Arial" panose="020B0604020202020204" pitchFamily="34" charset="0"/>
              </a:rPr>
              <a:t> </a:t>
            </a:r>
            <a:r>
              <a:rPr lang="en-US" altLang="en-US" sz="4400" b="1" dirty="0">
                <a:solidFill>
                  <a:srgbClr val="FFFF00"/>
                </a:solidFill>
                <a:latin typeface="Arial" panose="020B0604020202020204" pitchFamily="34" charset="0"/>
                <a:cs typeface="Arial" panose="020B0604020202020204" pitchFamily="34" charset="0"/>
              </a:rPr>
              <a:t>7,900,000,000</a:t>
            </a:r>
          </a:p>
          <a:p>
            <a:pPr marL="741363" indent="-279400">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- 1,393,409,038 Hindus</a:t>
            </a:r>
          </a:p>
          <a:p>
            <a:pPr lvl="1">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- 1,121,800,000 Atheists</a:t>
            </a:r>
          </a:p>
          <a:p>
            <a:pPr>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    645,375,154 Pagans</a:t>
            </a:r>
          </a:p>
          <a:p>
            <a:pPr>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a:t>
            </a:r>
            <a:r>
              <a:rPr lang="en-US" altLang="en-US" sz="4400" b="1" u="sng" dirty="0">
                <a:solidFill>
                  <a:srgbClr val="FFFF00"/>
                </a:solidFill>
                <a:latin typeface="Arial" panose="020B0604020202020204" pitchFamily="34" charset="0"/>
                <a:cs typeface="Arial" panose="020B0604020202020204" pitchFamily="34" charset="0"/>
              </a:rPr>
              <a:t>-    535,000,000 Buddhists</a:t>
            </a:r>
          </a:p>
          <a:p>
            <a:pPr>
              <a:buFont typeface="Arial" panose="020B0604020202020204" pitchFamily="34" charset="0"/>
              <a:buNone/>
            </a:pPr>
            <a:r>
              <a:rPr lang="en-US" altLang="en-US" sz="4400" b="1" dirty="0">
                <a:solidFill>
                  <a:srgbClr val="FFFF00"/>
                </a:solidFill>
                <a:latin typeface="Arial" panose="020B0604020202020204" pitchFamily="34" charset="0"/>
                <a:cs typeface="Arial" panose="020B0604020202020204" pitchFamily="34" charset="0"/>
              </a:rPr>
              <a:t>		 4,204,415,808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F0D7843A-622D-90A3-FE12-D21FD02979EA}"/>
              </a:ext>
            </a:extLst>
          </p:cNvPr>
          <p:cNvSpPr>
            <a:spLocks noGrp="1"/>
          </p:cNvSpPr>
          <p:nvPr>
            <p:ph type="title"/>
          </p:nvPr>
        </p:nvSpPr>
        <p:spPr>
          <a:ln w="38100">
            <a:solidFill>
              <a:srgbClr val="FFFF00"/>
            </a:solidFill>
            <a:miter lim="800000"/>
            <a:headEnd/>
            <a:tailEnd/>
          </a:ln>
        </p:spPr>
        <p:txBody>
          <a:bodyPr/>
          <a:lstStyle/>
          <a:p>
            <a:pPr eaLnBrk="1" hangingPunct="1"/>
            <a:r>
              <a:rPr lang="en-US" altLang="en-US" b="1">
                <a:solidFill>
                  <a:srgbClr val="FFFF00"/>
                </a:solidFill>
                <a:latin typeface="Arial Black" panose="020B0A04020102020204" pitchFamily="34" charset="0"/>
                <a:cs typeface="Arial" panose="020B0604020202020204" pitchFamily="34" charset="0"/>
              </a:rPr>
              <a:t>THE NARROW WAY</a:t>
            </a:r>
            <a:endParaRPr lang="en-US" altLang="en-US">
              <a:solidFill>
                <a:srgbClr val="FFFF00"/>
              </a:solidFill>
              <a:latin typeface="Arial Black" panose="020B0A04020102020204" pitchFamily="34" charset="0"/>
              <a:cs typeface="Arial" panose="020B0604020202020204" pitchFamily="34" charset="0"/>
            </a:endParaRPr>
          </a:p>
        </p:txBody>
      </p:sp>
      <p:sp>
        <p:nvSpPr>
          <p:cNvPr id="5123" name="Content Placeholder 2">
            <a:extLst>
              <a:ext uri="{FF2B5EF4-FFF2-40B4-BE49-F238E27FC236}">
                <a16:creationId xmlns:a16="http://schemas.microsoft.com/office/drawing/2014/main" id="{8A75D779-E057-B8E9-CC02-FA1268A13FC3}"/>
              </a:ext>
            </a:extLst>
          </p:cNvPr>
          <p:cNvSpPr>
            <a:spLocks noGrp="1"/>
          </p:cNvSpPr>
          <p:nvPr>
            <p:ph idx="1"/>
          </p:nvPr>
        </p:nvSpPr>
        <p:spPr>
          <a:xfrm>
            <a:off x="76200" y="1600200"/>
            <a:ext cx="8991600" cy="3637915"/>
          </a:xfrm>
        </p:spPr>
        <p:txBody>
          <a:bodyPr>
            <a:spAutoFit/>
          </a:bodyPr>
          <a:lstStyle/>
          <a:p>
            <a:pPr marL="0" indent="0">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Do you think one must believe in Jesus as </a:t>
            </a:r>
            <a:r>
              <a:rPr lang="en-US" altLang="en-US" sz="3600" b="1" u="sng" dirty="0">
                <a:solidFill>
                  <a:srgbClr val="FFFF00"/>
                </a:solidFill>
                <a:latin typeface="Arial" panose="020B0604020202020204" pitchFamily="34" charset="0"/>
                <a:cs typeface="Arial" panose="020B0604020202020204" pitchFamily="34" charset="0"/>
              </a:rPr>
              <a:t>the Way</a:t>
            </a:r>
            <a:r>
              <a:rPr lang="en-US" altLang="en-US" sz="3600" b="1" dirty="0">
                <a:solidFill>
                  <a:srgbClr val="FFFF00"/>
                </a:solidFill>
                <a:latin typeface="Arial" panose="020B0604020202020204" pitchFamily="34" charset="0"/>
                <a:cs typeface="Arial" panose="020B0604020202020204" pitchFamily="34" charset="0"/>
              </a:rPr>
              <a:t>?</a:t>
            </a:r>
          </a:p>
          <a:p>
            <a:pPr marL="0" indent="0" algn="ctr">
              <a:buFont typeface="Arial" panose="020B0604020202020204" pitchFamily="34" charset="0"/>
              <a:buNone/>
            </a:pPr>
            <a:r>
              <a:rPr lang="en-US" altLang="en-US" sz="3600" b="1" dirty="0">
                <a:solidFill>
                  <a:srgbClr val="FFFF00"/>
                </a:solidFill>
                <a:latin typeface="Arial" panose="020B0604020202020204" pitchFamily="34" charset="0"/>
                <a:cs typeface="Arial" panose="020B0604020202020204" pitchFamily="34" charset="0"/>
              </a:rPr>
              <a:t>John 14:6</a:t>
            </a:r>
          </a:p>
          <a:p>
            <a:pPr marL="0" indent="0" algn="ctr">
              <a:buFont typeface="Arial" panose="020B0604020202020204" pitchFamily="34" charset="0"/>
              <a:buNone/>
            </a:pPr>
            <a:r>
              <a:rPr lang="en-US" altLang="en-US" sz="3600" dirty="0">
                <a:solidFill>
                  <a:srgbClr val="FFFF00"/>
                </a:solidFill>
                <a:latin typeface="Arial" panose="020B0604020202020204" pitchFamily="34" charset="0"/>
                <a:cs typeface="Arial" panose="020B0604020202020204" pitchFamily="34" charset="0"/>
              </a:rPr>
              <a:t>“</a:t>
            </a:r>
            <a:r>
              <a:rPr lang="en-US" altLang="en-US" sz="3600" b="1" dirty="0">
                <a:solidFill>
                  <a:srgbClr val="FFFF00"/>
                </a:solidFill>
                <a:latin typeface="Arial" panose="020B0604020202020204" pitchFamily="34" charset="0"/>
                <a:cs typeface="Arial" panose="020B0604020202020204" pitchFamily="34" charset="0"/>
              </a:rPr>
              <a:t>Jesus saith unto him, I am </a:t>
            </a:r>
            <a:r>
              <a:rPr lang="en-US" altLang="en-US" sz="3600" b="1" u="sng" dirty="0">
                <a:solidFill>
                  <a:srgbClr val="FFFF00"/>
                </a:solidFill>
                <a:latin typeface="Arial" panose="020B0604020202020204" pitchFamily="34" charset="0"/>
                <a:cs typeface="Arial" panose="020B0604020202020204" pitchFamily="34" charset="0"/>
              </a:rPr>
              <a:t>the way</a:t>
            </a:r>
            <a:r>
              <a:rPr lang="en-US" altLang="en-US" sz="3600" b="1" dirty="0">
                <a:solidFill>
                  <a:srgbClr val="FFFF00"/>
                </a:solidFill>
                <a:latin typeface="Arial" panose="020B0604020202020204" pitchFamily="34" charset="0"/>
                <a:cs typeface="Arial" panose="020B0604020202020204" pitchFamily="34" charset="0"/>
              </a:rPr>
              <a:t>, and the truth, and the life: no one cometh unto the Father, but by me</a:t>
            </a:r>
            <a:r>
              <a:rPr lang="en-US" altLang="en-US" sz="3600" dirty="0">
                <a:solidFill>
                  <a:srgbClr val="FFFF00"/>
                </a:solidFill>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2445</TotalTime>
  <Words>1840</Words>
  <Application>Microsoft Office PowerPoint</Application>
  <PresentationFormat>On-screen Show (4:3)</PresentationFormat>
  <Paragraphs>241</Paragraphs>
  <Slides>32</Slides>
  <Notes>32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Arial Black</vt:lpstr>
      <vt:lpstr>Calibri</vt:lpstr>
      <vt:lpstr>Office Theme</vt:lpstr>
      <vt:lpstr>THE NARROW WAY</vt:lpstr>
      <vt:lpstr>THE NARROW WAY</vt:lpstr>
      <vt:lpstr>THE NARROW WAY</vt:lpstr>
      <vt:lpstr>THE NARROW WAY</vt:lpstr>
      <vt:lpstr>THE NARROW WAY</vt:lpstr>
      <vt:lpstr>THE NARROW WAY</vt:lpstr>
      <vt:lpstr>THE NARROW WAY</vt:lpstr>
      <vt:lpstr>Belief In God</vt:lpstr>
      <vt:lpstr>THE NARROW WAY</vt:lpstr>
      <vt:lpstr>THE NARROW WAY</vt:lpstr>
      <vt:lpstr>THE NARROW WAY</vt:lpstr>
      <vt:lpstr>Belief In Jesus</vt:lpstr>
      <vt:lpstr>THE NARROW WAY</vt:lpstr>
      <vt:lpstr>THE NARROW WAY</vt:lpstr>
      <vt:lpstr>THE NARROW WAY</vt:lpstr>
      <vt:lpstr>Jesus Is God</vt:lpstr>
      <vt:lpstr>THE NARROW WAY</vt:lpstr>
      <vt:lpstr>THE NARROW WAY</vt:lpstr>
      <vt:lpstr>THE NARROW WAY</vt:lpstr>
      <vt:lpstr>No Pope/Titles</vt:lpstr>
      <vt:lpstr>THE NARROW WAY</vt:lpstr>
      <vt:lpstr>THE NARROW WAY</vt:lpstr>
      <vt:lpstr>THE NARROW WAY</vt:lpstr>
      <vt:lpstr>THE NARROW WAY</vt:lpstr>
      <vt:lpstr>THE NARROW WAY</vt:lpstr>
      <vt:lpstr>No Earthly Head/Headquarters</vt:lpstr>
      <vt:lpstr>THE NARROW WAY</vt:lpstr>
      <vt:lpstr>THE NARROW WAY</vt:lpstr>
      <vt:lpstr>THE NARROW WAY</vt:lpstr>
      <vt:lpstr>Bible Authority For All We Do</vt:lpstr>
      <vt:lpstr>THE NARROW WAY</vt:lpstr>
      <vt:lpstr>WHAT DOES GOD SAY ABOUT SALVATION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Narrow Way</dc:title>
  <dc:creator>Shawn Yon; Randall Duvall</dc:creator>
  <cp:lastModifiedBy>Richard Lidh</cp:lastModifiedBy>
  <cp:revision>125</cp:revision>
  <cp:lastPrinted>2024-09-28T21:48:43Z</cp:lastPrinted>
  <dcterms:created xsi:type="dcterms:W3CDTF">2008-07-13T13:05:08Z</dcterms:created>
  <dcterms:modified xsi:type="dcterms:W3CDTF">2024-09-28T21:50:03Z</dcterms:modified>
</cp:coreProperties>
</file>